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48"/>
  </p:notesMasterIdLst>
  <p:sldIdLst>
    <p:sldId id="256" r:id="rId2"/>
    <p:sldId id="257" r:id="rId3"/>
    <p:sldId id="304" r:id="rId4"/>
    <p:sldId id="303" r:id="rId5"/>
    <p:sldId id="274" r:id="rId6"/>
    <p:sldId id="279" r:id="rId7"/>
    <p:sldId id="293" r:id="rId8"/>
    <p:sldId id="294" r:id="rId9"/>
    <p:sldId id="296" r:id="rId10"/>
    <p:sldId id="297" r:id="rId11"/>
    <p:sldId id="277" r:id="rId12"/>
    <p:sldId id="261" r:id="rId13"/>
    <p:sldId id="265" r:id="rId14"/>
    <p:sldId id="267" r:id="rId15"/>
    <p:sldId id="268" r:id="rId16"/>
    <p:sldId id="266" r:id="rId17"/>
    <p:sldId id="270" r:id="rId18"/>
    <p:sldId id="278" r:id="rId19"/>
    <p:sldId id="271" r:id="rId20"/>
    <p:sldId id="272" r:id="rId21"/>
    <p:sldId id="287" r:id="rId22"/>
    <p:sldId id="276" r:id="rId23"/>
    <p:sldId id="275" r:id="rId24"/>
    <p:sldId id="307" r:id="rId25"/>
    <p:sldId id="308" r:id="rId26"/>
    <p:sldId id="309" r:id="rId27"/>
    <p:sldId id="262" r:id="rId28"/>
    <p:sldId id="263" r:id="rId29"/>
    <p:sldId id="269" r:id="rId30"/>
    <p:sldId id="286" r:id="rId31"/>
    <p:sldId id="292" r:id="rId32"/>
    <p:sldId id="295" r:id="rId33"/>
    <p:sldId id="298" r:id="rId34"/>
    <p:sldId id="299" r:id="rId35"/>
    <p:sldId id="300" r:id="rId36"/>
    <p:sldId id="280" r:id="rId37"/>
    <p:sldId id="281" r:id="rId38"/>
    <p:sldId id="282" r:id="rId39"/>
    <p:sldId id="306" r:id="rId40"/>
    <p:sldId id="283" r:id="rId41"/>
    <p:sldId id="288" r:id="rId42"/>
    <p:sldId id="289" r:id="rId43"/>
    <p:sldId id="285" r:id="rId44"/>
    <p:sldId id="284" r:id="rId45"/>
    <p:sldId id="290" r:id="rId46"/>
    <p:sldId id="291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660066"/>
    <a:srgbClr val="000000"/>
    <a:srgbClr val="BC7E59"/>
    <a:srgbClr val="996633"/>
    <a:srgbClr val="FFFADD"/>
    <a:srgbClr val="008000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6387E7-2DFF-4380-9393-DDB233885546}" v="4843" dt="2023-11-21T18:42:06.674"/>
    <p1510:client id="{6B7A73EC-469F-4753-88A8-127E8CBF3F43}" v="3211" dt="2023-11-21T18:30:34.331"/>
    <p1510:client id="{A6BFF2F8-89CA-458D-BB1E-713406B48FB0}" v="402" dt="2023-11-21T19:40:18.957"/>
    <p1510:client id="{BA6C8060-B0E0-4966-BF6F-87591EB56315}" v="2700" dt="2023-11-21T18:23:30.292"/>
    <p1510:client id="{F9DBD3B7-F369-45B8-BC2C-63044A1D28F7}" v="2246" dt="2023-11-21T17:56:35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Fidalgo García" userId="429408bc-a604-4c76-9638-486a79347550" providerId="ADAL" clId="{BA6C8060-B0E0-4966-BF6F-87591EB56315}"/>
    <pc:docChg chg="undo custSel addSld delSld modSld">
      <pc:chgData name="Miguel Fidalgo García" userId="429408bc-a604-4c76-9638-486a79347550" providerId="ADAL" clId="{BA6C8060-B0E0-4966-BF6F-87591EB56315}" dt="2023-11-21T18:23:30.292" v="3647" actId="20577"/>
      <pc:docMkLst>
        <pc:docMk/>
      </pc:docMkLst>
      <pc:sldChg chg="addSp delSp modSp mod">
        <pc:chgData name="Miguel Fidalgo García" userId="429408bc-a604-4c76-9638-486a79347550" providerId="ADAL" clId="{BA6C8060-B0E0-4966-BF6F-87591EB56315}" dt="2023-11-21T16:53:35.035" v="3621" actId="20577"/>
        <pc:sldMkLst>
          <pc:docMk/>
          <pc:sldMk cId="1721909261" sldId="257"/>
        </pc:sldMkLst>
        <pc:spChg chg="mod">
          <ac:chgData name="Miguel Fidalgo García" userId="429408bc-a604-4c76-9638-486a79347550" providerId="ADAL" clId="{BA6C8060-B0E0-4966-BF6F-87591EB56315}" dt="2023-11-21T16:49:55.572" v="3275" actId="20577"/>
          <ac:spMkLst>
            <pc:docMk/>
            <pc:sldMk cId="1721909261" sldId="257"/>
            <ac:spMk id="2" creationId="{34F58AE6-CC12-18A4-DAA5-4DD523FE4590}"/>
          </ac:spMkLst>
        </pc:spChg>
        <pc:spChg chg="add del mod">
          <ac:chgData name="Miguel Fidalgo García" userId="429408bc-a604-4c76-9638-486a79347550" providerId="ADAL" clId="{BA6C8060-B0E0-4966-BF6F-87591EB56315}" dt="2023-11-21T16:53:35.035" v="3621" actId="20577"/>
          <ac:spMkLst>
            <pc:docMk/>
            <pc:sldMk cId="1721909261" sldId="257"/>
            <ac:spMk id="3" creationId="{F952072B-A041-EBF7-CA6D-DECA70C4F877}"/>
          </ac:spMkLst>
        </pc:spChg>
        <pc:spChg chg="add del mod">
          <ac:chgData name="Miguel Fidalgo García" userId="429408bc-a604-4c76-9638-486a79347550" providerId="ADAL" clId="{BA6C8060-B0E0-4966-BF6F-87591EB56315}" dt="2023-11-21T16:53:32.805" v="3620" actId="478"/>
          <ac:spMkLst>
            <pc:docMk/>
            <pc:sldMk cId="1721909261" sldId="257"/>
            <ac:spMk id="7" creationId="{6A50E7F3-6C41-DEB9-E9A7-4684C3AE4397}"/>
          </ac:spMkLst>
        </pc:spChg>
        <pc:graphicFrameChg chg="add del">
          <ac:chgData name="Miguel Fidalgo García" userId="429408bc-a604-4c76-9638-486a79347550" providerId="ADAL" clId="{BA6C8060-B0E0-4966-BF6F-87591EB56315}" dt="2023-11-21T16:50:20.067" v="3306"/>
          <ac:graphicFrameMkLst>
            <pc:docMk/>
            <pc:sldMk cId="1721909261" sldId="257"/>
            <ac:graphicFrameMk id="4" creationId="{4B459D35-2B6A-4E57-18F5-0B99AF5C7888}"/>
          </ac:graphicFrameMkLst>
        </pc:graphicFrameChg>
        <pc:graphicFrameChg chg="add del">
          <ac:chgData name="Miguel Fidalgo García" userId="429408bc-a604-4c76-9638-486a79347550" providerId="ADAL" clId="{BA6C8060-B0E0-4966-BF6F-87591EB56315}" dt="2023-11-21T16:50:19.903" v="3305"/>
          <ac:graphicFrameMkLst>
            <pc:docMk/>
            <pc:sldMk cId="1721909261" sldId="257"/>
            <ac:graphicFrameMk id="5" creationId="{A7A453A2-FF05-A63E-400E-6E90576A98BB}"/>
          </ac:graphicFrameMkLst>
        </pc:graphicFrameChg>
      </pc:sldChg>
      <pc:sldChg chg="modSp add mod">
        <pc:chgData name="Miguel Fidalgo García" userId="429408bc-a604-4c76-9638-486a79347550" providerId="ADAL" clId="{BA6C8060-B0E0-4966-BF6F-87591EB56315}" dt="2023-11-20T20:21:54.324" v="128" actId="20577"/>
        <pc:sldMkLst>
          <pc:docMk/>
          <pc:sldMk cId="2253356227" sldId="293"/>
        </pc:sldMkLst>
        <pc:spChg chg="mod">
          <ac:chgData name="Miguel Fidalgo García" userId="429408bc-a604-4c76-9638-486a79347550" providerId="ADAL" clId="{BA6C8060-B0E0-4966-BF6F-87591EB56315}" dt="2023-11-20T20:21:29.301" v="49" actId="20577"/>
          <ac:spMkLst>
            <pc:docMk/>
            <pc:sldMk cId="2253356227" sldId="293"/>
            <ac:spMk id="2" creationId="{FE92FE16-515E-0BA6-D503-EC9C3326BE74}"/>
          </ac:spMkLst>
        </pc:spChg>
        <pc:spChg chg="mod">
          <ac:chgData name="Miguel Fidalgo García" userId="429408bc-a604-4c76-9638-486a79347550" providerId="ADAL" clId="{BA6C8060-B0E0-4966-BF6F-87591EB56315}" dt="2023-11-20T20:21:54.324" v="128" actId="20577"/>
          <ac:spMkLst>
            <pc:docMk/>
            <pc:sldMk cId="2253356227" sldId="293"/>
            <ac:spMk id="3" creationId="{0879947B-F69B-D2EF-62EF-A7035B129B87}"/>
          </ac:spMkLst>
        </pc:spChg>
      </pc:sldChg>
      <pc:sldChg chg="addSp delSp modSp add mod">
        <pc:chgData name="Miguel Fidalgo García" userId="429408bc-a604-4c76-9638-486a79347550" providerId="ADAL" clId="{BA6C8060-B0E0-4966-BF6F-87591EB56315}" dt="2023-11-21T16:28:02.455" v="2747" actId="27636"/>
        <pc:sldMkLst>
          <pc:docMk/>
          <pc:sldMk cId="1917646308" sldId="294"/>
        </pc:sldMkLst>
        <pc:spChg chg="mod">
          <ac:chgData name="Miguel Fidalgo García" userId="429408bc-a604-4c76-9638-486a79347550" providerId="ADAL" clId="{BA6C8060-B0E0-4966-BF6F-87591EB56315}" dt="2023-11-20T20:23:41.240" v="223" actId="20577"/>
          <ac:spMkLst>
            <pc:docMk/>
            <pc:sldMk cId="1917646308" sldId="294"/>
            <ac:spMk id="2" creationId="{14B44945-D187-0ACA-B85C-C8CD8C053342}"/>
          </ac:spMkLst>
        </pc:spChg>
        <pc:spChg chg="del">
          <ac:chgData name="Miguel Fidalgo García" userId="429408bc-a604-4c76-9638-486a79347550" providerId="ADAL" clId="{BA6C8060-B0E0-4966-BF6F-87591EB56315}" dt="2023-11-20T20:23:45.416" v="224" actId="478"/>
          <ac:spMkLst>
            <pc:docMk/>
            <pc:sldMk cId="1917646308" sldId="294"/>
            <ac:spMk id="3" creationId="{09D5BE83-846D-0AE7-3576-2DA00D0519A2}"/>
          </ac:spMkLst>
        </pc:spChg>
        <pc:spChg chg="del">
          <ac:chgData name="Miguel Fidalgo García" userId="429408bc-a604-4c76-9638-486a79347550" providerId="ADAL" clId="{BA6C8060-B0E0-4966-BF6F-87591EB56315}" dt="2023-11-20T20:23:45.416" v="224" actId="478"/>
          <ac:spMkLst>
            <pc:docMk/>
            <pc:sldMk cId="1917646308" sldId="294"/>
            <ac:spMk id="4" creationId="{FE8AB4C5-AA12-1C05-F420-F21A269C82DB}"/>
          </ac:spMkLst>
        </pc:spChg>
        <pc:spChg chg="del">
          <ac:chgData name="Miguel Fidalgo García" userId="429408bc-a604-4c76-9638-486a79347550" providerId="ADAL" clId="{BA6C8060-B0E0-4966-BF6F-87591EB56315}" dt="2023-11-20T20:23:45.416" v="224" actId="478"/>
          <ac:spMkLst>
            <pc:docMk/>
            <pc:sldMk cId="1917646308" sldId="294"/>
            <ac:spMk id="5" creationId="{CBE5F8FF-DDEE-037F-AB0A-516F0EE051F1}"/>
          </ac:spMkLst>
        </pc:spChg>
        <pc:spChg chg="del">
          <ac:chgData name="Miguel Fidalgo García" userId="429408bc-a604-4c76-9638-486a79347550" providerId="ADAL" clId="{BA6C8060-B0E0-4966-BF6F-87591EB56315}" dt="2023-11-20T20:23:45.416" v="224" actId="478"/>
          <ac:spMkLst>
            <pc:docMk/>
            <pc:sldMk cId="1917646308" sldId="294"/>
            <ac:spMk id="6" creationId="{11908B2F-84A9-8AA2-5B1F-755829F633A9}"/>
          </ac:spMkLst>
        </pc:spChg>
        <pc:spChg chg="del">
          <ac:chgData name="Miguel Fidalgo García" userId="429408bc-a604-4c76-9638-486a79347550" providerId="ADAL" clId="{BA6C8060-B0E0-4966-BF6F-87591EB56315}" dt="2023-11-20T20:23:45.416" v="224" actId="478"/>
          <ac:spMkLst>
            <pc:docMk/>
            <pc:sldMk cId="1917646308" sldId="294"/>
            <ac:spMk id="7" creationId="{87063381-617E-C6AA-5F55-81569CF1B030}"/>
          </ac:spMkLst>
        </pc:spChg>
        <pc:spChg chg="add mod">
          <ac:chgData name="Miguel Fidalgo García" userId="429408bc-a604-4c76-9638-486a79347550" providerId="ADAL" clId="{BA6C8060-B0E0-4966-BF6F-87591EB56315}" dt="2023-11-21T16:28:02.455" v="2747" actId="27636"/>
          <ac:spMkLst>
            <pc:docMk/>
            <pc:sldMk cId="1917646308" sldId="294"/>
            <ac:spMk id="9" creationId="{53401DA6-2701-83B8-74FB-8E9E26AEA582}"/>
          </ac:spMkLst>
        </pc:spChg>
      </pc:sldChg>
      <pc:sldChg chg="addSp modSp new mod modClrScheme chgLayout">
        <pc:chgData name="Miguel Fidalgo García" userId="429408bc-a604-4c76-9638-486a79347550" providerId="ADAL" clId="{BA6C8060-B0E0-4966-BF6F-87591EB56315}" dt="2023-11-21T16:33:17.329" v="2758" actId="20577"/>
        <pc:sldMkLst>
          <pc:docMk/>
          <pc:sldMk cId="1763840871" sldId="296"/>
        </pc:sldMkLst>
        <pc:spChg chg="mod ord">
          <ac:chgData name="Miguel Fidalgo García" userId="429408bc-a604-4c76-9638-486a79347550" providerId="ADAL" clId="{BA6C8060-B0E0-4966-BF6F-87591EB56315}" dt="2023-11-21T16:33:17.329" v="2758" actId="20577"/>
          <ac:spMkLst>
            <pc:docMk/>
            <pc:sldMk cId="1763840871" sldId="296"/>
            <ac:spMk id="2" creationId="{ACE84AB1-A83C-F88E-A94E-CA55B907ED31}"/>
          </ac:spMkLst>
        </pc:spChg>
        <pc:spChg chg="add mod ord">
          <ac:chgData name="Miguel Fidalgo García" userId="429408bc-a604-4c76-9638-486a79347550" providerId="ADAL" clId="{BA6C8060-B0E0-4966-BF6F-87591EB56315}" dt="2023-11-21T16:30:22.825" v="2757" actId="20577"/>
          <ac:spMkLst>
            <pc:docMk/>
            <pc:sldMk cId="1763840871" sldId="296"/>
            <ac:spMk id="3" creationId="{F7BD02EC-CE4A-44B1-A171-427E266C8837}"/>
          </ac:spMkLst>
        </pc:spChg>
      </pc:sldChg>
      <pc:sldChg chg="modSp new mod">
        <pc:chgData name="Miguel Fidalgo García" userId="429408bc-a604-4c76-9638-486a79347550" providerId="ADAL" clId="{BA6C8060-B0E0-4966-BF6F-87591EB56315}" dt="2023-11-21T16:49:04.314" v="3247" actId="20577"/>
        <pc:sldMkLst>
          <pc:docMk/>
          <pc:sldMk cId="1447393402" sldId="297"/>
        </pc:sldMkLst>
        <pc:spChg chg="mod">
          <ac:chgData name="Miguel Fidalgo García" userId="429408bc-a604-4c76-9638-486a79347550" providerId="ADAL" clId="{BA6C8060-B0E0-4966-BF6F-87591EB56315}" dt="2023-11-20T20:58:23.926" v="2597" actId="20577"/>
          <ac:spMkLst>
            <pc:docMk/>
            <pc:sldMk cId="1447393402" sldId="297"/>
            <ac:spMk id="2" creationId="{390E5762-565E-E05C-54A3-82C642DBB8D5}"/>
          </ac:spMkLst>
        </pc:spChg>
        <pc:spChg chg="mod">
          <ac:chgData name="Miguel Fidalgo García" userId="429408bc-a604-4c76-9638-486a79347550" providerId="ADAL" clId="{BA6C8060-B0E0-4966-BF6F-87591EB56315}" dt="2023-11-21T16:39:02.927" v="2763" actId="20577"/>
          <ac:spMkLst>
            <pc:docMk/>
            <pc:sldMk cId="1447393402" sldId="297"/>
            <ac:spMk id="3" creationId="{E788CB4B-E706-F47E-19F8-C15FC75E46D1}"/>
          </ac:spMkLst>
        </pc:spChg>
        <pc:spChg chg="mod">
          <ac:chgData name="Miguel Fidalgo García" userId="429408bc-a604-4c76-9638-486a79347550" providerId="ADAL" clId="{BA6C8060-B0E0-4966-BF6F-87591EB56315}" dt="2023-11-21T16:41:14.522" v="3113" actId="27636"/>
          <ac:spMkLst>
            <pc:docMk/>
            <pc:sldMk cId="1447393402" sldId="297"/>
            <ac:spMk id="4" creationId="{46DC2AFE-859F-C99E-E204-7061152CD6C9}"/>
          </ac:spMkLst>
        </pc:spChg>
        <pc:spChg chg="mod">
          <ac:chgData name="Miguel Fidalgo García" userId="429408bc-a604-4c76-9638-486a79347550" providerId="ADAL" clId="{BA6C8060-B0E0-4966-BF6F-87591EB56315}" dt="2023-11-20T20:58:33.745" v="2641" actId="20577"/>
          <ac:spMkLst>
            <pc:docMk/>
            <pc:sldMk cId="1447393402" sldId="297"/>
            <ac:spMk id="5" creationId="{669F9B0E-7CF1-183A-2349-09D1A21DD5E1}"/>
          </ac:spMkLst>
        </pc:spChg>
        <pc:spChg chg="mod">
          <ac:chgData name="Miguel Fidalgo García" userId="429408bc-a604-4c76-9638-486a79347550" providerId="ADAL" clId="{BA6C8060-B0E0-4966-BF6F-87591EB56315}" dt="2023-11-21T16:49:04.314" v="3247" actId="20577"/>
          <ac:spMkLst>
            <pc:docMk/>
            <pc:sldMk cId="1447393402" sldId="297"/>
            <ac:spMk id="6" creationId="{BBEF8D11-19C5-1502-2606-FCFA98FD3A8D}"/>
          </ac:spMkLst>
        </pc:spChg>
      </pc:sldChg>
      <pc:sldChg chg="modSp new del mod">
        <pc:chgData name="Miguel Fidalgo García" userId="429408bc-a604-4c76-9638-486a79347550" providerId="ADAL" clId="{BA6C8060-B0E0-4966-BF6F-87591EB56315}" dt="2023-11-20T20:58:09.367" v="2576" actId="47"/>
        <pc:sldMkLst>
          <pc:docMk/>
          <pc:sldMk cId="3410477547" sldId="297"/>
        </pc:sldMkLst>
        <pc:spChg chg="mod">
          <ac:chgData name="Miguel Fidalgo García" userId="429408bc-a604-4c76-9638-486a79347550" providerId="ADAL" clId="{BA6C8060-B0E0-4966-BF6F-87591EB56315}" dt="2023-11-20T20:58:06.161" v="2575" actId="20577"/>
          <ac:spMkLst>
            <pc:docMk/>
            <pc:sldMk cId="3410477547" sldId="297"/>
            <ac:spMk id="2" creationId="{2CDC2F09-8D05-140E-8826-C0F2D5BFBB7E}"/>
          </ac:spMkLst>
        </pc:spChg>
      </pc:sldChg>
      <pc:sldChg chg="modSp new mod">
        <pc:chgData name="Miguel Fidalgo García" userId="429408bc-a604-4c76-9638-486a79347550" providerId="ADAL" clId="{BA6C8060-B0E0-4966-BF6F-87591EB56315}" dt="2023-11-21T18:23:30.292" v="3647" actId="20577"/>
        <pc:sldMkLst>
          <pc:docMk/>
          <pc:sldMk cId="494914068" sldId="307"/>
        </pc:sldMkLst>
        <pc:spChg chg="mod">
          <ac:chgData name="Miguel Fidalgo García" userId="429408bc-a604-4c76-9638-486a79347550" providerId="ADAL" clId="{BA6C8060-B0E0-4966-BF6F-87591EB56315}" dt="2023-11-21T18:23:30.292" v="3647" actId="20577"/>
          <ac:spMkLst>
            <pc:docMk/>
            <pc:sldMk cId="494914068" sldId="307"/>
            <ac:spMk id="2" creationId="{66883C51-816A-FD1A-2DD5-811C6AC536E9}"/>
          </ac:spMkLst>
        </pc:spChg>
      </pc:sldChg>
    </pc:docChg>
  </pc:docChgLst>
  <pc:docChgLst>
    <pc:chgData name="Sergio Verde Llorente" userId="eb27e6fd-5ea7-4e5b-bf76-56c16ff8d9e3" providerId="ADAL" clId="{F9DBD3B7-F369-45B8-BC2C-63044A1D28F7}"/>
    <pc:docChg chg="undo custSel addSld delSld modSld modMainMaster">
      <pc:chgData name="Sergio Verde Llorente" userId="eb27e6fd-5ea7-4e5b-bf76-56c16ff8d9e3" providerId="ADAL" clId="{F9DBD3B7-F369-45B8-BC2C-63044A1D28F7}" dt="2023-11-21T17:56:35.444" v="2252" actId="1076"/>
      <pc:docMkLst>
        <pc:docMk/>
      </pc:docMkLst>
      <pc:sldChg chg="setBg">
        <pc:chgData name="Sergio Verde Llorente" userId="eb27e6fd-5ea7-4e5b-bf76-56c16ff8d9e3" providerId="ADAL" clId="{F9DBD3B7-F369-45B8-BC2C-63044A1D28F7}" dt="2023-11-20T18:31:24.346" v="1715"/>
        <pc:sldMkLst>
          <pc:docMk/>
          <pc:sldMk cId="3924429007" sldId="256"/>
        </pc:sldMkLst>
      </pc:sldChg>
      <pc:sldChg chg="addSp delSp modSp new mod setBg setClrOvrMap">
        <pc:chgData name="Sergio Verde Llorente" userId="eb27e6fd-5ea7-4e5b-bf76-56c16ff8d9e3" providerId="ADAL" clId="{F9DBD3B7-F369-45B8-BC2C-63044A1D28F7}" dt="2023-11-21T17:32:14.307" v="2060" actId="14100"/>
        <pc:sldMkLst>
          <pc:docMk/>
          <pc:sldMk cId="1721909261" sldId="257"/>
        </pc:sldMkLst>
        <pc:spChg chg="mod">
          <ac:chgData name="Sergio Verde Llorente" userId="eb27e6fd-5ea7-4e5b-bf76-56c16ff8d9e3" providerId="ADAL" clId="{F9DBD3B7-F369-45B8-BC2C-63044A1D28F7}" dt="2023-11-21T17:30:59.442" v="2020" actId="26606"/>
          <ac:spMkLst>
            <pc:docMk/>
            <pc:sldMk cId="1721909261" sldId="257"/>
            <ac:spMk id="2" creationId="{34F58AE6-CC12-18A4-DAA5-4DD523FE4590}"/>
          </ac:spMkLst>
        </pc:spChg>
        <pc:spChg chg="del mod">
          <ac:chgData name="Sergio Verde Llorente" userId="eb27e6fd-5ea7-4e5b-bf76-56c16ff8d9e3" providerId="ADAL" clId="{F9DBD3B7-F369-45B8-BC2C-63044A1D28F7}" dt="2023-11-21T17:30:59.442" v="2020" actId="26606"/>
          <ac:spMkLst>
            <pc:docMk/>
            <pc:sldMk cId="1721909261" sldId="257"/>
            <ac:spMk id="3" creationId="{F952072B-A041-EBF7-CA6D-DECA70C4F877}"/>
          </ac:spMkLst>
        </pc:spChg>
        <pc:spChg chg="add">
          <ac:chgData name="Sergio Verde Llorente" userId="eb27e6fd-5ea7-4e5b-bf76-56c16ff8d9e3" providerId="ADAL" clId="{F9DBD3B7-F369-45B8-BC2C-63044A1D28F7}" dt="2023-11-21T17:30:59.442" v="2020" actId="26606"/>
          <ac:spMkLst>
            <pc:docMk/>
            <pc:sldMk cId="1721909261" sldId="257"/>
            <ac:spMk id="9" creationId="{12CC1C37-8BC7-4374-8300-E73C369150D7}"/>
          </ac:spMkLst>
        </pc:spChg>
        <pc:spChg chg="add">
          <ac:chgData name="Sergio Verde Llorente" userId="eb27e6fd-5ea7-4e5b-bf76-56c16ff8d9e3" providerId="ADAL" clId="{F9DBD3B7-F369-45B8-BC2C-63044A1D28F7}" dt="2023-11-21T17:30:59.442" v="2020" actId="26606"/>
          <ac:spMkLst>
            <pc:docMk/>
            <pc:sldMk cId="1721909261" sldId="257"/>
            <ac:spMk id="11" creationId="{8CC82757-F96F-41CB-B2B8-49689F4362A3}"/>
          </ac:spMkLst>
        </pc:spChg>
        <pc:graphicFrameChg chg="add mod">
          <ac:chgData name="Sergio Verde Llorente" userId="eb27e6fd-5ea7-4e5b-bf76-56c16ff8d9e3" providerId="ADAL" clId="{F9DBD3B7-F369-45B8-BC2C-63044A1D28F7}" dt="2023-11-21T17:32:14.307" v="2060" actId="14100"/>
          <ac:graphicFrameMkLst>
            <pc:docMk/>
            <pc:sldMk cId="1721909261" sldId="257"/>
            <ac:graphicFrameMk id="6" creationId="{2E7A439D-8C38-DE95-EC3A-96BCC13FD1E9}"/>
          </ac:graphicFrameMkLst>
        </pc:graphicFrameChg>
        <pc:picChg chg="add">
          <ac:chgData name="Sergio Verde Llorente" userId="eb27e6fd-5ea7-4e5b-bf76-56c16ff8d9e3" providerId="ADAL" clId="{F9DBD3B7-F369-45B8-BC2C-63044A1D28F7}" dt="2023-11-21T17:30:59.442" v="2020" actId="26606"/>
          <ac:picMkLst>
            <pc:docMk/>
            <pc:sldMk cId="1721909261" sldId="257"/>
            <ac:picMk id="13" creationId="{FA37F53D-999D-4551-B3F8-064DBF315562}"/>
          </ac:picMkLst>
        </pc:picChg>
        <pc:picChg chg="add">
          <ac:chgData name="Sergio Verde Llorente" userId="eb27e6fd-5ea7-4e5b-bf76-56c16ff8d9e3" providerId="ADAL" clId="{F9DBD3B7-F369-45B8-BC2C-63044A1D28F7}" dt="2023-11-21T17:30:59.442" v="2020" actId="26606"/>
          <ac:picMkLst>
            <pc:docMk/>
            <pc:sldMk cId="1721909261" sldId="257"/>
            <ac:picMk id="15" creationId="{A9C99389-A1E4-4A6F-BF8E-9013FF049140}"/>
          </ac:picMkLst>
        </pc:picChg>
      </pc:sldChg>
      <pc:sldChg chg="addSp delSp modSp new mod">
        <pc:chgData name="Sergio Verde Llorente" userId="eb27e6fd-5ea7-4e5b-bf76-56c16ff8d9e3" providerId="ADAL" clId="{F9DBD3B7-F369-45B8-BC2C-63044A1D28F7}" dt="2023-11-20T18:41:15.550" v="1833" actId="120"/>
        <pc:sldMkLst>
          <pc:docMk/>
          <pc:sldMk cId="4225649594" sldId="258"/>
        </pc:sldMkLst>
        <pc:spChg chg="mod">
          <ac:chgData name="Sergio Verde Llorente" userId="eb27e6fd-5ea7-4e5b-bf76-56c16ff8d9e3" providerId="ADAL" clId="{F9DBD3B7-F369-45B8-BC2C-63044A1D28F7}" dt="2023-11-20T18:30:40.151" v="1714"/>
          <ac:spMkLst>
            <pc:docMk/>
            <pc:sldMk cId="4225649594" sldId="258"/>
            <ac:spMk id="2" creationId="{14B44945-D187-0ACA-B85C-C8CD8C053342}"/>
          </ac:spMkLst>
        </pc:spChg>
        <pc:spChg chg="add del mod">
          <ac:chgData name="Sergio Verde Llorente" userId="eb27e6fd-5ea7-4e5b-bf76-56c16ff8d9e3" providerId="ADAL" clId="{F9DBD3B7-F369-45B8-BC2C-63044A1D28F7}" dt="2023-11-20T18:41:15.550" v="1833" actId="120"/>
          <ac:spMkLst>
            <pc:docMk/>
            <pc:sldMk cId="4225649594" sldId="258"/>
            <ac:spMk id="3" creationId="{09D5BE83-846D-0AE7-3576-2DA00D0519A2}"/>
          </ac:spMkLst>
        </pc:spChg>
        <pc:spChg chg="add del">
          <ac:chgData name="Sergio Verde Llorente" userId="eb27e6fd-5ea7-4e5b-bf76-56c16ff8d9e3" providerId="ADAL" clId="{F9DBD3B7-F369-45B8-BC2C-63044A1D28F7}" dt="2023-11-20T17:01:47.162" v="242" actId="478"/>
          <ac:spMkLst>
            <pc:docMk/>
            <pc:sldMk cId="4225649594" sldId="258"/>
            <ac:spMk id="5" creationId="{3987F111-AFD6-35BC-16C3-67531FC772BD}"/>
          </ac:spMkLst>
        </pc:spChg>
        <pc:spChg chg="add del mod">
          <ac:chgData name="Sergio Verde Llorente" userId="eb27e6fd-5ea7-4e5b-bf76-56c16ff8d9e3" providerId="ADAL" clId="{F9DBD3B7-F369-45B8-BC2C-63044A1D28F7}" dt="2023-11-20T18:41:10.805" v="1829" actId="478"/>
          <ac:spMkLst>
            <pc:docMk/>
            <pc:sldMk cId="4225649594" sldId="258"/>
            <ac:spMk id="7" creationId="{C0242B15-30C4-96C5-353F-342E5195870C}"/>
          </ac:spMkLst>
        </pc:spChg>
        <pc:picChg chg="add del mod">
          <ac:chgData name="Sergio Verde Llorente" userId="eb27e6fd-5ea7-4e5b-bf76-56c16ff8d9e3" providerId="ADAL" clId="{F9DBD3B7-F369-45B8-BC2C-63044A1D28F7}" dt="2023-11-20T17:03:04.898" v="262" actId="478"/>
          <ac:picMkLst>
            <pc:docMk/>
            <pc:sldMk cId="4225649594" sldId="258"/>
            <ac:picMk id="1026" creationId="{EFAC1BE7-A4F0-0808-0648-5584F99E43B9}"/>
          </ac:picMkLst>
        </pc:picChg>
      </pc:sldChg>
      <pc:sldChg chg="addSp delSp modSp new del mod setBg addAnim delAnim">
        <pc:chgData name="Sergio Verde Llorente" userId="eb27e6fd-5ea7-4e5b-bf76-56c16ff8d9e3" providerId="ADAL" clId="{F9DBD3B7-F369-45B8-BC2C-63044A1D28F7}" dt="2023-11-20T17:11:32.910" v="338" actId="47"/>
        <pc:sldMkLst>
          <pc:docMk/>
          <pc:sldMk cId="1350075518" sldId="259"/>
        </pc:sldMkLst>
        <pc:spChg chg="del">
          <ac:chgData name="Sergio Verde Llorente" userId="eb27e6fd-5ea7-4e5b-bf76-56c16ff8d9e3" providerId="ADAL" clId="{F9DBD3B7-F369-45B8-BC2C-63044A1D28F7}" dt="2023-11-20T17:03:33.104" v="278"/>
          <ac:spMkLst>
            <pc:docMk/>
            <pc:sldMk cId="1350075518" sldId="259"/>
            <ac:spMk id="2" creationId="{017609B7-1679-4643-D704-773A8EDF5987}"/>
          </ac:spMkLst>
        </pc:spChg>
        <pc:spChg chg="mod ord">
          <ac:chgData name="Sergio Verde Llorente" userId="eb27e6fd-5ea7-4e5b-bf76-56c16ff8d9e3" providerId="ADAL" clId="{F9DBD3B7-F369-45B8-BC2C-63044A1D28F7}" dt="2023-11-20T17:10:29.650" v="337" actId="26606"/>
          <ac:spMkLst>
            <pc:docMk/>
            <pc:sldMk cId="1350075518" sldId="259"/>
            <ac:spMk id="3" creationId="{76A3EDBB-FDA3-1D8D-1D5C-E237EB384867}"/>
          </ac:spMkLst>
        </pc:spChg>
        <pc:spChg chg="add mod ord">
          <ac:chgData name="Sergio Verde Llorente" userId="eb27e6fd-5ea7-4e5b-bf76-56c16ff8d9e3" providerId="ADAL" clId="{F9DBD3B7-F369-45B8-BC2C-63044A1D28F7}" dt="2023-11-20T17:10:29.650" v="337" actId="26606"/>
          <ac:spMkLst>
            <pc:docMk/>
            <pc:sldMk cId="1350075518" sldId="259"/>
            <ac:spMk id="4" creationId="{7E31ED75-AB89-38BB-6253-4C921346F9AE}"/>
          </ac:spMkLst>
        </pc:spChg>
        <pc:spChg chg="add del mod">
          <ac:chgData name="Sergio Verde Llorente" userId="eb27e6fd-5ea7-4e5b-bf76-56c16ff8d9e3" providerId="ADAL" clId="{F9DBD3B7-F369-45B8-BC2C-63044A1D28F7}" dt="2023-11-20T17:03:59.523" v="308"/>
          <ac:spMkLst>
            <pc:docMk/>
            <pc:sldMk cId="1350075518" sldId="259"/>
            <ac:spMk id="5" creationId="{AA40D4E0-77D1-FD87-A1FD-87572380A700}"/>
          </ac:spMkLst>
        </pc:spChg>
        <pc:spChg chg="add del">
          <ac:chgData name="Sergio Verde Llorente" userId="eb27e6fd-5ea7-4e5b-bf76-56c16ff8d9e3" providerId="ADAL" clId="{F9DBD3B7-F369-45B8-BC2C-63044A1D28F7}" dt="2023-11-20T17:10:22.374" v="330" actId="26606"/>
          <ac:spMkLst>
            <pc:docMk/>
            <pc:sldMk cId="1350075518" sldId="259"/>
            <ac:spMk id="13" creationId="{E770CA6A-B3B0-4826-A91F-B2B1F8922026}"/>
          </ac:spMkLst>
        </pc:spChg>
        <pc:spChg chg="add del">
          <ac:chgData name="Sergio Verde Llorente" userId="eb27e6fd-5ea7-4e5b-bf76-56c16ff8d9e3" providerId="ADAL" clId="{F9DBD3B7-F369-45B8-BC2C-63044A1D28F7}" dt="2023-11-20T17:10:24.989" v="333" actId="26606"/>
          <ac:spMkLst>
            <pc:docMk/>
            <pc:sldMk cId="1350075518" sldId="259"/>
            <ac:spMk id="14" creationId="{077D6507-8E8D-40E1-A7B9-63012EF9492F}"/>
          </ac:spMkLst>
        </pc:spChg>
        <pc:spChg chg="add del">
          <ac:chgData name="Sergio Verde Llorente" userId="eb27e6fd-5ea7-4e5b-bf76-56c16ff8d9e3" providerId="ADAL" clId="{F9DBD3B7-F369-45B8-BC2C-63044A1D28F7}" dt="2023-11-20T17:10:29.594" v="336" actId="26606"/>
          <ac:spMkLst>
            <pc:docMk/>
            <pc:sldMk cId="1350075518" sldId="259"/>
            <ac:spMk id="16" creationId="{AB1DF3B3-9DBC-445D-AE4E-A62E5A9B85D5}"/>
          </ac:spMkLst>
        </pc:spChg>
        <pc:spChg chg="add del">
          <ac:chgData name="Sergio Verde Llorente" userId="eb27e6fd-5ea7-4e5b-bf76-56c16ff8d9e3" providerId="ADAL" clId="{F9DBD3B7-F369-45B8-BC2C-63044A1D28F7}" dt="2023-11-20T17:10:29.594" v="336" actId="26606"/>
          <ac:spMkLst>
            <pc:docMk/>
            <pc:sldMk cId="1350075518" sldId="259"/>
            <ac:spMk id="18" creationId="{F51F80E8-0CAC-410E-B59A-29FDDC357ED4}"/>
          </ac:spMkLst>
        </pc:spChg>
        <pc:spChg chg="add del">
          <ac:chgData name="Sergio Verde Llorente" userId="eb27e6fd-5ea7-4e5b-bf76-56c16ff8d9e3" providerId="ADAL" clId="{F9DBD3B7-F369-45B8-BC2C-63044A1D28F7}" dt="2023-11-20T17:10:29.594" v="336" actId="26606"/>
          <ac:spMkLst>
            <pc:docMk/>
            <pc:sldMk cId="1350075518" sldId="259"/>
            <ac:spMk id="23" creationId="{A7244538-290E-40DA-A93A-14BB3E6CF173}"/>
          </ac:spMkLst>
        </pc:spChg>
        <pc:spChg chg="add">
          <ac:chgData name="Sergio Verde Llorente" userId="eb27e6fd-5ea7-4e5b-bf76-56c16ff8d9e3" providerId="ADAL" clId="{F9DBD3B7-F369-45B8-BC2C-63044A1D28F7}" dt="2023-11-20T17:10:29.650" v="337" actId="26606"/>
          <ac:spMkLst>
            <pc:docMk/>
            <pc:sldMk cId="1350075518" sldId="259"/>
            <ac:spMk id="28" creationId="{E770CA6A-B3B0-4826-A91F-B2B1F8922026}"/>
          </ac:spMkLst>
        </pc:spChg>
        <pc:spChg chg="add del">
          <ac:chgData name="Sergio Verde Llorente" userId="eb27e6fd-5ea7-4e5b-bf76-56c16ff8d9e3" providerId="ADAL" clId="{F9DBD3B7-F369-45B8-BC2C-63044A1D28F7}" dt="2023-11-20T17:04:28.585" v="312" actId="26606"/>
          <ac:spMkLst>
            <pc:docMk/>
            <pc:sldMk cId="1350075518" sldId="259"/>
            <ac:spMk id="2059" creationId="{077D6507-8E8D-40E1-A7B9-63012EF9492F}"/>
          </ac:spMkLst>
        </pc:spChg>
        <pc:spChg chg="add">
          <ac:chgData name="Sergio Verde Llorente" userId="eb27e6fd-5ea7-4e5b-bf76-56c16ff8d9e3" providerId="ADAL" clId="{F9DBD3B7-F369-45B8-BC2C-63044A1D28F7}" dt="2023-11-20T17:04:39.487" v="324" actId="26606"/>
          <ac:spMkLst>
            <pc:docMk/>
            <pc:sldMk cId="1350075518" sldId="259"/>
            <ac:spMk id="2060" creationId="{A6621E27-B4D3-4EEA-8F4D-BB759FD2479C}"/>
          </ac:spMkLst>
        </pc:spChg>
        <pc:spChg chg="add del">
          <ac:chgData name="Sergio Verde Llorente" userId="eb27e6fd-5ea7-4e5b-bf76-56c16ff8d9e3" providerId="ADAL" clId="{F9DBD3B7-F369-45B8-BC2C-63044A1D28F7}" dt="2023-11-20T17:04:31.903" v="315" actId="26606"/>
          <ac:spMkLst>
            <pc:docMk/>
            <pc:sldMk cId="1350075518" sldId="259"/>
            <ac:spMk id="2061" creationId="{3C48F185-A6F4-40C2-A466-5CB3F23F2F48}"/>
          </ac:spMkLst>
        </pc:spChg>
        <pc:spChg chg="add del">
          <ac:chgData name="Sergio Verde Llorente" userId="eb27e6fd-5ea7-4e5b-bf76-56c16ff8d9e3" providerId="ADAL" clId="{F9DBD3B7-F369-45B8-BC2C-63044A1D28F7}" dt="2023-11-20T17:04:31.903" v="315" actId="26606"/>
          <ac:spMkLst>
            <pc:docMk/>
            <pc:sldMk cId="1350075518" sldId="259"/>
            <ac:spMk id="2064" creationId="{2DFFD9D3-0E77-42C3-B89D-A987E7760A5E}"/>
          </ac:spMkLst>
        </pc:spChg>
        <pc:spChg chg="add">
          <ac:chgData name="Sergio Verde Llorente" userId="eb27e6fd-5ea7-4e5b-bf76-56c16ff8d9e3" providerId="ADAL" clId="{F9DBD3B7-F369-45B8-BC2C-63044A1D28F7}" dt="2023-11-20T17:04:39.487" v="324" actId="26606"/>
          <ac:spMkLst>
            <pc:docMk/>
            <pc:sldMk cId="1350075518" sldId="259"/>
            <ac:spMk id="2065" creationId="{9DCD9119-A5D2-4D09-BCB2-70ABD368DB30}"/>
          </ac:spMkLst>
        </pc:spChg>
        <pc:spChg chg="add del">
          <ac:chgData name="Sergio Verde Llorente" userId="eb27e6fd-5ea7-4e5b-bf76-56c16ff8d9e3" providerId="ADAL" clId="{F9DBD3B7-F369-45B8-BC2C-63044A1D28F7}" dt="2023-11-20T17:04:34.794" v="317" actId="26606"/>
          <ac:spMkLst>
            <pc:docMk/>
            <pc:sldMk cId="1350075518" sldId="259"/>
            <ac:spMk id="2068" creationId="{077D6507-8E8D-40E1-A7B9-63012EF9492F}"/>
          </ac:spMkLst>
        </pc:spChg>
        <pc:spChg chg="add del">
          <ac:chgData name="Sergio Verde Llorente" userId="eb27e6fd-5ea7-4e5b-bf76-56c16ff8d9e3" providerId="ADAL" clId="{F9DBD3B7-F369-45B8-BC2C-63044A1D28F7}" dt="2023-11-20T17:04:36.074" v="319" actId="26606"/>
          <ac:spMkLst>
            <pc:docMk/>
            <pc:sldMk cId="1350075518" sldId="259"/>
            <ac:spMk id="2072" creationId="{1EA5387D-64D8-4D6C-B109-FF4E81DF609A}"/>
          </ac:spMkLst>
        </pc:spChg>
        <pc:picChg chg="add del mod">
          <ac:chgData name="Sergio Verde Llorente" userId="eb27e6fd-5ea7-4e5b-bf76-56c16ff8d9e3" providerId="ADAL" clId="{F9DBD3B7-F369-45B8-BC2C-63044A1D28F7}" dt="2023-11-20T17:05:59.843" v="328" actId="478"/>
          <ac:picMkLst>
            <pc:docMk/>
            <pc:sldMk cId="1350075518" sldId="259"/>
            <ac:picMk id="6" creationId="{18B4AEC7-0D22-F917-345A-779BD44964EC}"/>
          </ac:picMkLst>
        </pc:picChg>
        <pc:picChg chg="add del">
          <ac:chgData name="Sergio Verde Llorente" userId="eb27e6fd-5ea7-4e5b-bf76-56c16ff8d9e3" providerId="ADAL" clId="{F9DBD3B7-F369-45B8-BC2C-63044A1D28F7}" dt="2023-11-20T17:10:22.374" v="330" actId="26606"/>
          <ac:picMkLst>
            <pc:docMk/>
            <pc:sldMk cId="1350075518" sldId="259"/>
            <ac:picMk id="9" creationId="{9A22DDE2-FB2D-421B-B377-F9AD495CE9BB}"/>
          </ac:picMkLst>
        </pc:picChg>
        <pc:picChg chg="add del">
          <ac:chgData name="Sergio Verde Llorente" userId="eb27e6fd-5ea7-4e5b-bf76-56c16ff8d9e3" providerId="ADAL" clId="{F9DBD3B7-F369-45B8-BC2C-63044A1D28F7}" dt="2023-11-20T17:10:24.989" v="333" actId="26606"/>
          <ac:picMkLst>
            <pc:docMk/>
            <pc:sldMk cId="1350075518" sldId="259"/>
            <ac:picMk id="10" creationId="{CFD580F5-E7BF-4C1D-BEFD-4A4601EBA876}"/>
          </ac:picMkLst>
        </pc:picChg>
        <pc:picChg chg="add del">
          <ac:chgData name="Sergio Verde Llorente" userId="eb27e6fd-5ea7-4e5b-bf76-56c16ff8d9e3" providerId="ADAL" clId="{F9DBD3B7-F369-45B8-BC2C-63044A1D28F7}" dt="2023-11-20T17:10:22.374" v="330" actId="26606"/>
          <ac:picMkLst>
            <pc:docMk/>
            <pc:sldMk cId="1350075518" sldId="259"/>
            <ac:picMk id="11" creationId="{A995140B-9736-47E4-9A7D-ABB32F3AAA80}"/>
          </ac:picMkLst>
        </pc:picChg>
        <pc:picChg chg="add del">
          <ac:chgData name="Sergio Verde Llorente" userId="eb27e6fd-5ea7-4e5b-bf76-56c16ff8d9e3" providerId="ADAL" clId="{F9DBD3B7-F369-45B8-BC2C-63044A1D28F7}" dt="2023-11-20T17:10:24.989" v="333" actId="26606"/>
          <ac:picMkLst>
            <pc:docMk/>
            <pc:sldMk cId="1350075518" sldId="259"/>
            <ac:picMk id="12" creationId="{F0F06750-78FE-4472-8DA5-14CF3336F811}"/>
          </ac:picMkLst>
        </pc:picChg>
        <pc:picChg chg="add del">
          <ac:chgData name="Sergio Verde Llorente" userId="eb27e6fd-5ea7-4e5b-bf76-56c16ff8d9e3" providerId="ADAL" clId="{F9DBD3B7-F369-45B8-BC2C-63044A1D28F7}" dt="2023-11-20T17:10:22.374" v="330" actId="26606"/>
          <ac:picMkLst>
            <pc:docMk/>
            <pc:sldMk cId="1350075518" sldId="259"/>
            <ac:picMk id="15" creationId="{3C51B9DA-B0CC-480A-8EA5-4D5C3E0515B9}"/>
          </ac:picMkLst>
        </pc:picChg>
        <pc:picChg chg="add del">
          <ac:chgData name="Sergio Verde Llorente" userId="eb27e6fd-5ea7-4e5b-bf76-56c16ff8d9e3" providerId="ADAL" clId="{F9DBD3B7-F369-45B8-BC2C-63044A1D28F7}" dt="2023-11-20T17:10:24.989" v="333" actId="26606"/>
          <ac:picMkLst>
            <pc:docMk/>
            <pc:sldMk cId="1350075518" sldId="259"/>
            <ac:picMk id="19" creationId="{9EC63CF5-A52F-A70F-9674-D275E246CDB2}"/>
          </ac:picMkLst>
        </pc:picChg>
        <pc:picChg chg="add del">
          <ac:chgData name="Sergio Verde Llorente" userId="eb27e6fd-5ea7-4e5b-bf76-56c16ff8d9e3" providerId="ADAL" clId="{F9DBD3B7-F369-45B8-BC2C-63044A1D28F7}" dt="2023-11-20T17:10:29.594" v="336" actId="26606"/>
          <ac:picMkLst>
            <pc:docMk/>
            <pc:sldMk cId="1350075518" sldId="259"/>
            <ac:picMk id="21" creationId="{CFD580F5-E7BF-4C1D-BEFD-4A4601EBA876}"/>
          </ac:picMkLst>
        </pc:picChg>
        <pc:picChg chg="add del">
          <ac:chgData name="Sergio Verde Llorente" userId="eb27e6fd-5ea7-4e5b-bf76-56c16ff8d9e3" providerId="ADAL" clId="{F9DBD3B7-F369-45B8-BC2C-63044A1D28F7}" dt="2023-11-20T17:10:29.594" v="336" actId="26606"/>
          <ac:picMkLst>
            <pc:docMk/>
            <pc:sldMk cId="1350075518" sldId="259"/>
            <ac:picMk id="22" creationId="{F0F06750-78FE-4472-8DA5-14CF3336F811}"/>
          </ac:picMkLst>
        </pc:picChg>
        <pc:picChg chg="add del">
          <ac:chgData name="Sergio Verde Llorente" userId="eb27e6fd-5ea7-4e5b-bf76-56c16ff8d9e3" providerId="ADAL" clId="{F9DBD3B7-F369-45B8-BC2C-63044A1D28F7}" dt="2023-11-20T17:10:29.594" v="336" actId="26606"/>
          <ac:picMkLst>
            <pc:docMk/>
            <pc:sldMk cId="1350075518" sldId="259"/>
            <ac:picMk id="24" creationId="{40C29C24-65B5-91A2-455D-35C009D3DA12}"/>
          </ac:picMkLst>
        </pc:picChg>
        <pc:picChg chg="add">
          <ac:chgData name="Sergio Verde Llorente" userId="eb27e6fd-5ea7-4e5b-bf76-56c16ff8d9e3" providerId="ADAL" clId="{F9DBD3B7-F369-45B8-BC2C-63044A1D28F7}" dt="2023-11-20T17:10:29.650" v="337" actId="26606"/>
          <ac:picMkLst>
            <pc:docMk/>
            <pc:sldMk cId="1350075518" sldId="259"/>
            <ac:picMk id="26" creationId="{9A22DDE2-FB2D-421B-B377-F9AD495CE9BB}"/>
          </ac:picMkLst>
        </pc:picChg>
        <pc:picChg chg="add">
          <ac:chgData name="Sergio Verde Llorente" userId="eb27e6fd-5ea7-4e5b-bf76-56c16ff8d9e3" providerId="ADAL" clId="{F9DBD3B7-F369-45B8-BC2C-63044A1D28F7}" dt="2023-11-20T17:10:29.650" v="337" actId="26606"/>
          <ac:picMkLst>
            <pc:docMk/>
            <pc:sldMk cId="1350075518" sldId="259"/>
            <ac:picMk id="27" creationId="{A995140B-9736-47E4-9A7D-ABB32F3AAA80}"/>
          </ac:picMkLst>
        </pc:picChg>
        <pc:picChg chg="add">
          <ac:chgData name="Sergio Verde Llorente" userId="eb27e6fd-5ea7-4e5b-bf76-56c16ff8d9e3" providerId="ADAL" clId="{F9DBD3B7-F369-45B8-BC2C-63044A1D28F7}" dt="2023-11-20T17:10:29.650" v="337" actId="26606"/>
          <ac:picMkLst>
            <pc:docMk/>
            <pc:sldMk cId="1350075518" sldId="259"/>
            <ac:picMk id="29" creationId="{3C51B9DA-B0CC-480A-8EA5-4D5C3E0515B9}"/>
          </ac:picMkLst>
        </pc:picChg>
        <pc:picChg chg="add del mod">
          <ac:chgData name="Sergio Verde Llorente" userId="eb27e6fd-5ea7-4e5b-bf76-56c16ff8d9e3" providerId="ADAL" clId="{F9DBD3B7-F369-45B8-BC2C-63044A1D28F7}" dt="2023-11-20T17:05:48.973" v="325" actId="478"/>
          <ac:picMkLst>
            <pc:docMk/>
            <pc:sldMk cId="1350075518" sldId="259"/>
            <ac:picMk id="2050" creationId="{5AD069B5-DAD3-3D9F-DA8A-162AD5B093C5}"/>
          </ac:picMkLst>
        </pc:picChg>
        <pc:picChg chg="add del">
          <ac:chgData name="Sergio Verde Llorente" userId="eb27e6fd-5ea7-4e5b-bf76-56c16ff8d9e3" providerId="ADAL" clId="{F9DBD3B7-F369-45B8-BC2C-63044A1D28F7}" dt="2023-11-20T17:04:39.453" v="323" actId="26606"/>
          <ac:picMkLst>
            <pc:docMk/>
            <pc:sldMk cId="1350075518" sldId="259"/>
            <ac:picMk id="2052" creationId="{CFD580F5-E7BF-4C1D-BEFD-4A4601EBA876}"/>
          </ac:picMkLst>
        </pc:picChg>
        <pc:picChg chg="add del">
          <ac:chgData name="Sergio Verde Llorente" userId="eb27e6fd-5ea7-4e5b-bf76-56c16ff8d9e3" providerId="ADAL" clId="{F9DBD3B7-F369-45B8-BC2C-63044A1D28F7}" dt="2023-11-20T17:04:39.453" v="323" actId="26606"/>
          <ac:picMkLst>
            <pc:docMk/>
            <pc:sldMk cId="1350075518" sldId="259"/>
            <ac:picMk id="2053" creationId="{F0F06750-78FE-4472-8DA5-14CF3336F811}"/>
          </ac:picMkLst>
        </pc:picChg>
        <pc:picChg chg="add del">
          <ac:chgData name="Sergio Verde Llorente" userId="eb27e6fd-5ea7-4e5b-bf76-56c16ff8d9e3" providerId="ADAL" clId="{F9DBD3B7-F369-45B8-BC2C-63044A1D28F7}" dt="2023-11-20T17:04:28.585" v="312" actId="26606"/>
          <ac:picMkLst>
            <pc:docMk/>
            <pc:sldMk cId="1350075518" sldId="259"/>
            <ac:picMk id="2055" creationId="{CFD580F5-E7BF-4C1D-BEFD-4A4601EBA876}"/>
          </ac:picMkLst>
        </pc:picChg>
        <pc:picChg chg="add">
          <ac:chgData name="Sergio Verde Llorente" userId="eb27e6fd-5ea7-4e5b-bf76-56c16ff8d9e3" providerId="ADAL" clId="{F9DBD3B7-F369-45B8-BC2C-63044A1D28F7}" dt="2023-11-20T17:04:39.487" v="324" actId="26606"/>
          <ac:picMkLst>
            <pc:docMk/>
            <pc:sldMk cId="1350075518" sldId="259"/>
            <ac:picMk id="2056" creationId="{BDFADFB3-3D44-49A8-AE3B-A87C61607F7E}"/>
          </ac:picMkLst>
        </pc:picChg>
        <pc:picChg chg="add del">
          <ac:chgData name="Sergio Verde Llorente" userId="eb27e6fd-5ea7-4e5b-bf76-56c16ff8d9e3" providerId="ADAL" clId="{F9DBD3B7-F369-45B8-BC2C-63044A1D28F7}" dt="2023-11-20T17:04:28.585" v="312" actId="26606"/>
          <ac:picMkLst>
            <pc:docMk/>
            <pc:sldMk cId="1350075518" sldId="259"/>
            <ac:picMk id="2057" creationId="{F0F06750-78FE-4472-8DA5-14CF3336F811}"/>
          </ac:picMkLst>
        </pc:picChg>
        <pc:picChg chg="add">
          <ac:chgData name="Sergio Verde Llorente" userId="eb27e6fd-5ea7-4e5b-bf76-56c16ff8d9e3" providerId="ADAL" clId="{F9DBD3B7-F369-45B8-BC2C-63044A1D28F7}" dt="2023-11-20T17:04:39.487" v="324" actId="26606"/>
          <ac:picMkLst>
            <pc:docMk/>
            <pc:sldMk cId="1350075518" sldId="259"/>
            <ac:picMk id="2058" creationId="{BB912AE0-CAD9-4F8F-A2A2-BDF07D4EDD22}"/>
          </ac:picMkLst>
        </pc:picChg>
        <pc:picChg chg="add del">
          <ac:chgData name="Sergio Verde Llorente" userId="eb27e6fd-5ea7-4e5b-bf76-56c16ff8d9e3" providerId="ADAL" clId="{F9DBD3B7-F369-45B8-BC2C-63044A1D28F7}" dt="2023-11-20T17:04:31.903" v="315" actId="26606"/>
          <ac:picMkLst>
            <pc:docMk/>
            <pc:sldMk cId="1350075518" sldId="259"/>
            <ac:picMk id="2062" creationId="{CFD580F5-E7BF-4C1D-BEFD-4A4601EBA876}"/>
          </ac:picMkLst>
        </pc:picChg>
        <pc:picChg chg="add del">
          <ac:chgData name="Sergio Verde Llorente" userId="eb27e6fd-5ea7-4e5b-bf76-56c16ff8d9e3" providerId="ADAL" clId="{F9DBD3B7-F369-45B8-BC2C-63044A1D28F7}" dt="2023-11-20T17:04:31.903" v="315" actId="26606"/>
          <ac:picMkLst>
            <pc:docMk/>
            <pc:sldMk cId="1350075518" sldId="259"/>
            <ac:picMk id="2063" creationId="{F0F06750-78FE-4472-8DA5-14CF3336F811}"/>
          </ac:picMkLst>
        </pc:picChg>
        <pc:picChg chg="add del">
          <ac:chgData name="Sergio Verde Llorente" userId="eb27e6fd-5ea7-4e5b-bf76-56c16ff8d9e3" providerId="ADAL" clId="{F9DBD3B7-F369-45B8-BC2C-63044A1D28F7}" dt="2023-11-20T17:04:34.794" v="317" actId="26606"/>
          <ac:picMkLst>
            <pc:docMk/>
            <pc:sldMk cId="1350075518" sldId="259"/>
            <ac:picMk id="2066" creationId="{CFD580F5-E7BF-4C1D-BEFD-4A4601EBA876}"/>
          </ac:picMkLst>
        </pc:picChg>
        <pc:picChg chg="add del">
          <ac:chgData name="Sergio Verde Llorente" userId="eb27e6fd-5ea7-4e5b-bf76-56c16ff8d9e3" providerId="ADAL" clId="{F9DBD3B7-F369-45B8-BC2C-63044A1D28F7}" dt="2023-11-20T17:04:34.794" v="317" actId="26606"/>
          <ac:picMkLst>
            <pc:docMk/>
            <pc:sldMk cId="1350075518" sldId="259"/>
            <ac:picMk id="2067" creationId="{F0F06750-78FE-4472-8DA5-14CF3336F811}"/>
          </ac:picMkLst>
        </pc:picChg>
        <pc:picChg chg="add del">
          <ac:chgData name="Sergio Verde Llorente" userId="eb27e6fd-5ea7-4e5b-bf76-56c16ff8d9e3" providerId="ADAL" clId="{F9DBD3B7-F369-45B8-BC2C-63044A1D28F7}" dt="2023-11-20T17:04:34.794" v="317" actId="26606"/>
          <ac:picMkLst>
            <pc:docMk/>
            <pc:sldMk cId="1350075518" sldId="259"/>
            <ac:picMk id="2069" creationId="{23FF3D86-2916-4F9F-9752-304810CF59AE}"/>
          </ac:picMkLst>
        </pc:picChg>
        <pc:picChg chg="add del">
          <ac:chgData name="Sergio Verde Llorente" userId="eb27e6fd-5ea7-4e5b-bf76-56c16ff8d9e3" providerId="ADAL" clId="{F9DBD3B7-F369-45B8-BC2C-63044A1D28F7}" dt="2023-11-20T17:04:34.794" v="317" actId="26606"/>
          <ac:picMkLst>
            <pc:docMk/>
            <pc:sldMk cId="1350075518" sldId="259"/>
            <ac:picMk id="2070" creationId="{AB048875-14D1-4CC7-8AC3-7ABC73AAAF14}"/>
          </ac:picMkLst>
        </pc:picChg>
        <pc:cxnChg chg="add del">
          <ac:chgData name="Sergio Verde Llorente" userId="eb27e6fd-5ea7-4e5b-bf76-56c16ff8d9e3" providerId="ADAL" clId="{F9DBD3B7-F369-45B8-BC2C-63044A1D28F7}" dt="2023-11-20T17:10:22.374" v="330" actId="26606"/>
          <ac:cxnSpMkLst>
            <pc:docMk/>
            <pc:sldMk cId="1350075518" sldId="259"/>
            <ac:cxnSpMk id="17" creationId="{6FE641DB-A503-41DE-ACA6-36B41C6C2BE9}"/>
          </ac:cxnSpMkLst>
        </pc:cxnChg>
        <pc:cxnChg chg="add">
          <ac:chgData name="Sergio Verde Llorente" userId="eb27e6fd-5ea7-4e5b-bf76-56c16ff8d9e3" providerId="ADAL" clId="{F9DBD3B7-F369-45B8-BC2C-63044A1D28F7}" dt="2023-11-20T17:10:29.650" v="337" actId="26606"/>
          <ac:cxnSpMkLst>
            <pc:docMk/>
            <pc:sldMk cId="1350075518" sldId="259"/>
            <ac:cxnSpMk id="30" creationId="{6FE641DB-A503-41DE-ACA6-36B41C6C2BE9}"/>
          </ac:cxnSpMkLst>
        </pc:cxnChg>
      </pc:sldChg>
      <pc:sldChg chg="addSp delSp modSp new mod modTransition setBg">
        <pc:chgData name="Sergio Verde Llorente" userId="eb27e6fd-5ea7-4e5b-bf76-56c16ff8d9e3" providerId="ADAL" clId="{F9DBD3B7-F369-45B8-BC2C-63044A1D28F7}" dt="2023-11-21T17:40:25.150" v="2095"/>
        <pc:sldMkLst>
          <pc:docMk/>
          <pc:sldMk cId="3804966143" sldId="261"/>
        </pc:sldMkLst>
        <pc:spChg chg="del">
          <ac:chgData name="Sergio Verde Llorente" userId="eb27e6fd-5ea7-4e5b-bf76-56c16ff8d9e3" providerId="ADAL" clId="{F9DBD3B7-F369-45B8-BC2C-63044A1D28F7}" dt="2023-11-20T17:11:43.466" v="340"/>
          <ac:spMkLst>
            <pc:docMk/>
            <pc:sldMk cId="3804966143" sldId="261"/>
            <ac:spMk id="2" creationId="{FD1C47F3-1A2C-2DC5-6EE0-98DF839A2EA4}"/>
          </ac:spMkLst>
        </pc:spChg>
        <pc:spChg chg="mod ord">
          <ac:chgData name="Sergio Verde Llorente" userId="eb27e6fd-5ea7-4e5b-bf76-56c16ff8d9e3" providerId="ADAL" clId="{F9DBD3B7-F369-45B8-BC2C-63044A1D28F7}" dt="2023-11-20T18:38:02.521" v="1753" actId="1076"/>
          <ac:spMkLst>
            <pc:docMk/>
            <pc:sldMk cId="3804966143" sldId="261"/>
            <ac:spMk id="3" creationId="{F32E134E-B7BD-20B1-DA0A-0222E3FF3AA0}"/>
          </ac:spMkLst>
        </pc:spChg>
        <pc:spChg chg="add mod">
          <ac:chgData name="Sergio Verde Llorente" userId="eb27e6fd-5ea7-4e5b-bf76-56c16ff8d9e3" providerId="ADAL" clId="{F9DBD3B7-F369-45B8-BC2C-63044A1D28F7}" dt="2023-11-20T18:32:03.899" v="1716" actId="26606"/>
          <ac:spMkLst>
            <pc:docMk/>
            <pc:sldMk cId="3804966143" sldId="261"/>
            <ac:spMk id="4" creationId="{D2095CC4-1314-4261-3AC5-913F91DBD85F}"/>
          </ac:spMkLst>
        </pc:spChg>
        <pc:spChg chg="add del mod">
          <ac:chgData name="Sergio Verde Llorente" userId="eb27e6fd-5ea7-4e5b-bf76-56c16ff8d9e3" providerId="ADAL" clId="{F9DBD3B7-F369-45B8-BC2C-63044A1D28F7}" dt="2023-11-20T18:07:47.721" v="1265"/>
          <ac:spMkLst>
            <pc:docMk/>
            <pc:sldMk cId="3804966143" sldId="261"/>
            <ac:spMk id="9" creationId="{CEDFFF92-5A70-B3FA-3B8E-AE22EC23974B}"/>
          </ac:spMkLst>
        </pc:spChg>
        <pc:spChg chg="add del mod">
          <ac:chgData name="Sergio Verde Llorente" userId="eb27e6fd-5ea7-4e5b-bf76-56c16ff8d9e3" providerId="ADAL" clId="{F9DBD3B7-F369-45B8-BC2C-63044A1D28F7}" dt="2023-11-20T18:07:52.094" v="1267" actId="478"/>
          <ac:spMkLst>
            <pc:docMk/>
            <pc:sldMk cId="3804966143" sldId="261"/>
            <ac:spMk id="10" creationId="{DE2CB606-E0E7-5F54-408A-5DE2EDCDE681}"/>
          </ac:spMkLst>
        </pc:spChg>
        <pc:spChg chg="add del">
          <ac:chgData name="Sergio Verde Llorente" userId="eb27e6fd-5ea7-4e5b-bf76-56c16ff8d9e3" providerId="ADAL" clId="{F9DBD3B7-F369-45B8-BC2C-63044A1D28F7}" dt="2023-11-20T17:22:55.667" v="453" actId="26606"/>
          <ac:spMkLst>
            <pc:docMk/>
            <pc:sldMk cId="3804966143" sldId="261"/>
            <ac:spMk id="13" creationId="{C4E3B869-3361-4E8C-87BB-27794406A041}"/>
          </ac:spMkLst>
        </pc:spChg>
        <pc:spChg chg="add del">
          <ac:chgData name="Sergio Verde Llorente" userId="eb27e6fd-5ea7-4e5b-bf76-56c16ff8d9e3" providerId="ADAL" clId="{F9DBD3B7-F369-45B8-BC2C-63044A1D28F7}" dt="2023-11-20T17:22:55.667" v="453" actId="26606"/>
          <ac:spMkLst>
            <pc:docMk/>
            <pc:sldMk cId="3804966143" sldId="261"/>
            <ac:spMk id="17" creationId="{76B44A81-87EC-416C-8094-359C84FEF563}"/>
          </ac:spMkLst>
        </pc:spChg>
        <pc:spChg chg="add del">
          <ac:chgData name="Sergio Verde Llorente" userId="eb27e6fd-5ea7-4e5b-bf76-56c16ff8d9e3" providerId="ADAL" clId="{F9DBD3B7-F369-45B8-BC2C-63044A1D28F7}" dt="2023-11-20T17:22:55.667" v="453" actId="26606"/>
          <ac:spMkLst>
            <pc:docMk/>
            <pc:sldMk cId="3804966143" sldId="261"/>
            <ac:spMk id="19" creationId="{0C371495-4807-437C-B138-97390839F815}"/>
          </ac:spMkLst>
        </pc:spChg>
        <pc:spChg chg="add">
          <ac:chgData name="Sergio Verde Llorente" userId="eb27e6fd-5ea7-4e5b-bf76-56c16ff8d9e3" providerId="ADAL" clId="{F9DBD3B7-F369-45B8-BC2C-63044A1D28F7}" dt="2023-11-20T17:22:55.696" v="454" actId="26606"/>
          <ac:spMkLst>
            <pc:docMk/>
            <pc:sldMk cId="3804966143" sldId="261"/>
            <ac:spMk id="21" creationId="{1067637D-FD10-4AAE-9294-B38B6372FE47}"/>
          </ac:spMkLst>
        </pc:spChg>
        <pc:spChg chg="add">
          <ac:chgData name="Sergio Verde Llorente" userId="eb27e6fd-5ea7-4e5b-bf76-56c16ff8d9e3" providerId="ADAL" clId="{F9DBD3B7-F369-45B8-BC2C-63044A1D28F7}" dt="2023-11-20T17:22:55.696" v="454" actId="26606"/>
          <ac:spMkLst>
            <pc:docMk/>
            <pc:sldMk cId="3804966143" sldId="261"/>
            <ac:spMk id="22" creationId="{A84BFD65-1682-4E88-891C-F92715A2633D}"/>
          </ac:spMkLst>
        </pc:spChg>
        <pc:spChg chg="add">
          <ac:chgData name="Sergio Verde Llorente" userId="eb27e6fd-5ea7-4e5b-bf76-56c16ff8d9e3" providerId="ADAL" clId="{F9DBD3B7-F369-45B8-BC2C-63044A1D28F7}" dt="2023-11-20T17:22:55.696" v="454" actId="26606"/>
          <ac:spMkLst>
            <pc:docMk/>
            <pc:sldMk cId="3804966143" sldId="261"/>
            <ac:spMk id="24" creationId="{EACA0639-5171-4920-A6E2-7D772E14BEFE}"/>
          </ac:spMkLst>
        </pc:spChg>
        <pc:spChg chg="add">
          <ac:chgData name="Sergio Verde Llorente" userId="eb27e6fd-5ea7-4e5b-bf76-56c16ff8d9e3" providerId="ADAL" clId="{F9DBD3B7-F369-45B8-BC2C-63044A1D28F7}" dt="2023-11-20T17:22:55.696" v="454" actId="26606"/>
          <ac:spMkLst>
            <pc:docMk/>
            <pc:sldMk cId="3804966143" sldId="261"/>
            <ac:spMk id="25" creationId="{890BD437-03A3-43BF-8B06-7D8DFB46A900}"/>
          </ac:spMkLst>
        </pc:spChg>
        <pc:spChg chg="add">
          <ac:chgData name="Sergio Verde Llorente" userId="eb27e6fd-5ea7-4e5b-bf76-56c16ff8d9e3" providerId="ADAL" clId="{F9DBD3B7-F369-45B8-BC2C-63044A1D28F7}" dt="2023-11-20T18:32:03.899" v="1716" actId="26606"/>
          <ac:spMkLst>
            <pc:docMk/>
            <pc:sldMk cId="3804966143" sldId="261"/>
            <ac:spMk id="3085" creationId="{063B3F06-B954-44B8-BEA2-AADDA0171BDB}"/>
          </ac:spMkLst>
        </pc:spChg>
        <pc:spChg chg="add">
          <ac:chgData name="Sergio Verde Llorente" userId="eb27e6fd-5ea7-4e5b-bf76-56c16ff8d9e3" providerId="ADAL" clId="{F9DBD3B7-F369-45B8-BC2C-63044A1D28F7}" dt="2023-11-20T18:32:03.899" v="1716" actId="26606"/>
          <ac:spMkLst>
            <pc:docMk/>
            <pc:sldMk cId="3804966143" sldId="261"/>
            <ac:spMk id="3089" creationId="{A24869B7-74F4-4430-81EA-EB67FD7D3E49}"/>
          </ac:spMkLst>
        </pc:spChg>
        <pc:picChg chg="add mod ord">
          <ac:chgData name="Sergio Verde Llorente" userId="eb27e6fd-5ea7-4e5b-bf76-56c16ff8d9e3" providerId="ADAL" clId="{F9DBD3B7-F369-45B8-BC2C-63044A1D28F7}" dt="2023-11-20T18:32:03.899" v="1716" actId="26606"/>
          <ac:picMkLst>
            <pc:docMk/>
            <pc:sldMk cId="3804966143" sldId="261"/>
            <ac:picMk id="6" creationId="{440B7E6C-0439-34EC-CC8B-1E7AE7A68443}"/>
          </ac:picMkLst>
        </pc:picChg>
        <pc:picChg chg="add mod">
          <ac:chgData name="Sergio Verde Llorente" userId="eb27e6fd-5ea7-4e5b-bf76-56c16ff8d9e3" providerId="ADAL" clId="{F9DBD3B7-F369-45B8-BC2C-63044A1D28F7}" dt="2023-11-20T18:32:03.899" v="1716" actId="26606"/>
          <ac:picMkLst>
            <pc:docMk/>
            <pc:sldMk cId="3804966143" sldId="261"/>
            <ac:picMk id="8" creationId="{19FABECF-D2AD-705C-2F5B-A47415ACD072}"/>
          </ac:picMkLst>
        </pc:picChg>
        <pc:picChg chg="add del">
          <ac:chgData name="Sergio Verde Llorente" userId="eb27e6fd-5ea7-4e5b-bf76-56c16ff8d9e3" providerId="ADAL" clId="{F9DBD3B7-F369-45B8-BC2C-63044A1D28F7}" dt="2023-11-20T17:22:55.667" v="453" actId="26606"/>
          <ac:picMkLst>
            <pc:docMk/>
            <pc:sldMk cId="3804966143" sldId="261"/>
            <ac:picMk id="15" creationId="{46A856AB-281D-45B5-B270-8EA6AC0CBDDE}"/>
          </ac:picMkLst>
        </pc:picChg>
        <pc:picChg chg="add">
          <ac:chgData name="Sergio Verde Llorente" userId="eb27e6fd-5ea7-4e5b-bf76-56c16ff8d9e3" providerId="ADAL" clId="{F9DBD3B7-F369-45B8-BC2C-63044A1D28F7}" dt="2023-11-20T17:22:55.696" v="454" actId="26606"/>
          <ac:picMkLst>
            <pc:docMk/>
            <pc:sldMk cId="3804966143" sldId="261"/>
            <ac:picMk id="23" creationId="{C4F9E4A3-BB3B-498A-8A24-AFC0D0E6EDCF}"/>
          </ac:picMkLst>
        </pc:picChg>
        <pc:picChg chg="add del">
          <ac:chgData name="Sergio Verde Llorente" userId="eb27e6fd-5ea7-4e5b-bf76-56c16ff8d9e3" providerId="ADAL" clId="{F9DBD3B7-F369-45B8-BC2C-63044A1D28F7}" dt="2023-11-20T17:17:25.378" v="431" actId="478"/>
          <ac:picMkLst>
            <pc:docMk/>
            <pc:sldMk cId="3804966143" sldId="261"/>
            <ac:picMk id="3074" creationId="{CB61CEC8-1090-C07C-4463-F5F2D67A3AD3}"/>
          </ac:picMkLst>
        </pc:picChg>
        <pc:picChg chg="add del">
          <ac:chgData name="Sergio Verde Llorente" userId="eb27e6fd-5ea7-4e5b-bf76-56c16ff8d9e3" providerId="ADAL" clId="{F9DBD3B7-F369-45B8-BC2C-63044A1D28F7}" dt="2023-11-20T17:17:44.923" v="433" actId="478"/>
          <ac:picMkLst>
            <pc:docMk/>
            <pc:sldMk cId="3804966143" sldId="261"/>
            <ac:picMk id="3076" creationId="{9C47BD68-E75E-6944-CA76-327D1A3A4138}"/>
          </ac:picMkLst>
        </pc:picChg>
        <pc:picChg chg="add mod">
          <ac:chgData name="Sergio Verde Llorente" userId="eb27e6fd-5ea7-4e5b-bf76-56c16ff8d9e3" providerId="ADAL" clId="{F9DBD3B7-F369-45B8-BC2C-63044A1D28F7}" dt="2023-11-20T18:32:03.899" v="1716" actId="26606"/>
          <ac:picMkLst>
            <pc:docMk/>
            <pc:sldMk cId="3804966143" sldId="261"/>
            <ac:picMk id="3078" creationId="{F0524389-2E26-317B-0DB1-3E6B5A731056}"/>
          </ac:picMkLst>
        </pc:picChg>
        <pc:picChg chg="add mod">
          <ac:chgData name="Sergio Verde Llorente" userId="eb27e6fd-5ea7-4e5b-bf76-56c16ff8d9e3" providerId="ADAL" clId="{F9DBD3B7-F369-45B8-BC2C-63044A1D28F7}" dt="2023-11-20T18:32:03.899" v="1716" actId="26606"/>
          <ac:picMkLst>
            <pc:docMk/>
            <pc:sldMk cId="3804966143" sldId="261"/>
            <ac:picMk id="3080" creationId="{CD4596EA-5071-D405-5413-58C6F3A675DD}"/>
          </ac:picMkLst>
        </pc:picChg>
        <pc:picChg chg="add">
          <ac:chgData name="Sergio Verde Llorente" userId="eb27e6fd-5ea7-4e5b-bf76-56c16ff8d9e3" providerId="ADAL" clId="{F9DBD3B7-F369-45B8-BC2C-63044A1D28F7}" dt="2023-11-20T18:32:03.899" v="1716" actId="26606"/>
          <ac:picMkLst>
            <pc:docMk/>
            <pc:sldMk cId="3804966143" sldId="261"/>
            <ac:picMk id="3087" creationId="{DD14D308-5422-4BF6-A2F3-6D0B50D9B223}"/>
          </ac:picMkLst>
        </pc:picChg>
      </pc:sldChg>
      <pc:sldChg chg="addSp modSp mod setBg addAnim">
        <pc:chgData name="Sergio Verde Llorente" userId="eb27e6fd-5ea7-4e5b-bf76-56c16ff8d9e3" providerId="ADAL" clId="{F9DBD3B7-F369-45B8-BC2C-63044A1D28F7}" dt="2023-11-21T17:32:49.339" v="2068"/>
        <pc:sldMkLst>
          <pc:docMk/>
          <pc:sldMk cId="4065799521" sldId="262"/>
        </pc:sldMkLst>
        <pc:spChg chg="mod">
          <ac:chgData name="Sergio Verde Llorente" userId="eb27e6fd-5ea7-4e5b-bf76-56c16ff8d9e3" providerId="ADAL" clId="{F9DBD3B7-F369-45B8-BC2C-63044A1D28F7}" dt="2023-11-21T17:32:49.339" v="2067" actId="26606"/>
          <ac:spMkLst>
            <pc:docMk/>
            <pc:sldMk cId="4065799521" sldId="262"/>
            <ac:spMk id="2" creationId="{FE92FE16-515E-0BA6-D503-EC9C3326BE74}"/>
          </ac:spMkLst>
        </pc:spChg>
        <pc:spChg chg="mod">
          <ac:chgData name="Sergio Verde Llorente" userId="eb27e6fd-5ea7-4e5b-bf76-56c16ff8d9e3" providerId="ADAL" clId="{F9DBD3B7-F369-45B8-BC2C-63044A1D28F7}" dt="2023-11-21T17:32:49.339" v="2067" actId="26606"/>
          <ac:spMkLst>
            <pc:docMk/>
            <pc:sldMk cId="4065799521" sldId="262"/>
            <ac:spMk id="3" creationId="{0879947B-F69B-D2EF-62EF-A7035B129B87}"/>
          </ac:spMkLst>
        </pc:spChg>
        <pc:spChg chg="add">
          <ac:chgData name="Sergio Verde Llorente" userId="eb27e6fd-5ea7-4e5b-bf76-56c16ff8d9e3" providerId="ADAL" clId="{F9DBD3B7-F369-45B8-BC2C-63044A1D28F7}" dt="2023-11-21T17:32:49.339" v="2067" actId="26606"/>
          <ac:spMkLst>
            <pc:docMk/>
            <pc:sldMk cId="4065799521" sldId="262"/>
            <ac:spMk id="12" creationId="{E770CA6A-B3B0-4826-A91F-B2B1F8922026}"/>
          </ac:spMkLst>
        </pc:spChg>
        <pc:picChg chg="add">
          <ac:chgData name="Sergio Verde Llorente" userId="eb27e6fd-5ea7-4e5b-bf76-56c16ff8d9e3" providerId="ADAL" clId="{F9DBD3B7-F369-45B8-BC2C-63044A1D28F7}" dt="2023-11-21T17:32:49.339" v="2067" actId="26606"/>
          <ac:picMkLst>
            <pc:docMk/>
            <pc:sldMk cId="4065799521" sldId="262"/>
            <ac:picMk id="8" creationId="{6ECDD1C7-3E51-40DC-8B85-24AA12A39173}"/>
          </ac:picMkLst>
        </pc:picChg>
        <pc:picChg chg="add">
          <ac:chgData name="Sergio Verde Llorente" userId="eb27e6fd-5ea7-4e5b-bf76-56c16ff8d9e3" providerId="ADAL" clId="{F9DBD3B7-F369-45B8-BC2C-63044A1D28F7}" dt="2023-11-21T17:32:49.339" v="2067" actId="26606"/>
          <ac:picMkLst>
            <pc:docMk/>
            <pc:sldMk cId="4065799521" sldId="262"/>
            <ac:picMk id="10" creationId="{926BC0C6-2E6A-4FE0-8465-4642D24063F2}"/>
          </ac:picMkLst>
        </pc:picChg>
        <pc:picChg chg="add">
          <ac:chgData name="Sergio Verde Llorente" userId="eb27e6fd-5ea7-4e5b-bf76-56c16ff8d9e3" providerId="ADAL" clId="{F9DBD3B7-F369-45B8-BC2C-63044A1D28F7}" dt="2023-11-21T17:32:49.339" v="2067" actId="26606"/>
          <ac:picMkLst>
            <pc:docMk/>
            <pc:sldMk cId="4065799521" sldId="262"/>
            <ac:picMk id="16" creationId="{0CE42A09-4F29-4DF7-BE2A-F91C882A27AD}"/>
          </ac:picMkLst>
        </pc:picChg>
        <pc:cxnChg chg="add">
          <ac:chgData name="Sergio Verde Llorente" userId="eb27e6fd-5ea7-4e5b-bf76-56c16ff8d9e3" providerId="ADAL" clId="{F9DBD3B7-F369-45B8-BC2C-63044A1D28F7}" dt="2023-11-21T17:32:49.339" v="2067" actId="26606"/>
          <ac:cxnSpMkLst>
            <pc:docMk/>
            <pc:sldMk cId="4065799521" sldId="262"/>
            <ac:cxnSpMk id="14" creationId="{6FE641DB-A503-41DE-ACA6-36B41C6C2BE9}"/>
          </ac:cxnSpMkLst>
        </pc:cxnChg>
      </pc:sldChg>
      <pc:sldChg chg="addSp delSp modSp new del mod">
        <pc:chgData name="Sergio Verde Llorente" userId="eb27e6fd-5ea7-4e5b-bf76-56c16ff8d9e3" providerId="ADAL" clId="{F9DBD3B7-F369-45B8-BC2C-63044A1D28F7}" dt="2023-11-20T18:26:14.995" v="1603" actId="47"/>
        <pc:sldMkLst>
          <pc:docMk/>
          <pc:sldMk cId="2731188558" sldId="264"/>
        </pc:sldMkLst>
        <pc:spChg chg="del">
          <ac:chgData name="Sergio Verde Llorente" userId="eb27e6fd-5ea7-4e5b-bf76-56c16ff8d9e3" providerId="ADAL" clId="{F9DBD3B7-F369-45B8-BC2C-63044A1D28F7}" dt="2023-11-20T17:23:44.165" v="458"/>
          <ac:spMkLst>
            <pc:docMk/>
            <pc:sldMk cId="2731188558" sldId="264"/>
            <ac:spMk id="2" creationId="{610BB7C1-D0BE-0F58-75DF-404AEF642EB1}"/>
          </ac:spMkLst>
        </pc:spChg>
        <pc:spChg chg="mod">
          <ac:chgData name="Sergio Verde Llorente" userId="eb27e6fd-5ea7-4e5b-bf76-56c16ff8d9e3" providerId="ADAL" clId="{F9DBD3B7-F369-45B8-BC2C-63044A1D28F7}" dt="2023-11-20T17:24:45.067" v="508" actId="20577"/>
          <ac:spMkLst>
            <pc:docMk/>
            <pc:sldMk cId="2731188558" sldId="264"/>
            <ac:spMk id="3" creationId="{926EDBC0-7A4F-78BC-F89A-84BB6F544317}"/>
          </ac:spMkLst>
        </pc:spChg>
        <pc:spChg chg="add mod">
          <ac:chgData name="Sergio Verde Llorente" userId="eb27e6fd-5ea7-4e5b-bf76-56c16ff8d9e3" providerId="ADAL" clId="{F9DBD3B7-F369-45B8-BC2C-63044A1D28F7}" dt="2023-11-20T18:08:04.382" v="1281" actId="20577"/>
          <ac:spMkLst>
            <pc:docMk/>
            <pc:sldMk cId="2731188558" sldId="264"/>
            <ac:spMk id="4" creationId="{CC7D30DF-AA39-5CF9-75EF-CDFE27578AF4}"/>
          </ac:spMkLst>
        </pc:spChg>
      </pc:sldChg>
      <pc:sldChg chg="addSp delSp modSp new mod modTransition setBg">
        <pc:chgData name="Sergio Verde Llorente" userId="eb27e6fd-5ea7-4e5b-bf76-56c16ff8d9e3" providerId="ADAL" clId="{F9DBD3B7-F369-45B8-BC2C-63044A1D28F7}" dt="2023-11-21T17:40:32.660" v="2096"/>
        <pc:sldMkLst>
          <pc:docMk/>
          <pc:sldMk cId="3360726793" sldId="265"/>
        </pc:sldMkLst>
        <pc:spChg chg="del">
          <ac:chgData name="Sergio Verde Llorente" userId="eb27e6fd-5ea7-4e5b-bf76-56c16ff8d9e3" providerId="ADAL" clId="{F9DBD3B7-F369-45B8-BC2C-63044A1D28F7}" dt="2023-11-20T17:24:59.374" v="510"/>
          <ac:spMkLst>
            <pc:docMk/>
            <pc:sldMk cId="3360726793" sldId="265"/>
            <ac:spMk id="2" creationId="{33751145-5F8F-909B-2701-8119AF882690}"/>
          </ac:spMkLst>
        </pc:spChg>
        <pc:spChg chg="mod ord">
          <ac:chgData name="Sergio Verde Llorente" userId="eb27e6fd-5ea7-4e5b-bf76-56c16ff8d9e3" providerId="ADAL" clId="{F9DBD3B7-F369-45B8-BC2C-63044A1D28F7}" dt="2023-11-20T18:37:47.911" v="1751" actId="1076"/>
          <ac:spMkLst>
            <pc:docMk/>
            <pc:sldMk cId="3360726793" sldId="265"/>
            <ac:spMk id="3" creationId="{A29060D6-635B-A847-DFDF-49F17E13DF73}"/>
          </ac:spMkLst>
        </pc:spChg>
        <pc:spChg chg="add mod ord">
          <ac:chgData name="Sergio Verde Llorente" userId="eb27e6fd-5ea7-4e5b-bf76-56c16ff8d9e3" providerId="ADAL" clId="{F9DBD3B7-F369-45B8-BC2C-63044A1D28F7}" dt="2023-11-20T18:33:52.098" v="1722" actId="26606"/>
          <ac:spMkLst>
            <pc:docMk/>
            <pc:sldMk cId="3360726793" sldId="265"/>
            <ac:spMk id="4" creationId="{727293B8-42C0-2DE2-0271-4DEABC657360}"/>
          </ac:spMkLst>
        </pc:spChg>
        <pc:spChg chg="add del mod">
          <ac:chgData name="Sergio Verde Llorente" userId="eb27e6fd-5ea7-4e5b-bf76-56c16ff8d9e3" providerId="ADAL" clId="{F9DBD3B7-F369-45B8-BC2C-63044A1D28F7}" dt="2023-11-20T17:31:40.654" v="544" actId="478"/>
          <ac:spMkLst>
            <pc:docMk/>
            <pc:sldMk cId="3360726793" sldId="265"/>
            <ac:spMk id="7" creationId="{1180057B-1E76-9EF1-4849-833B42E93A33}"/>
          </ac:spMkLst>
        </pc:spChg>
        <pc:spChg chg="add">
          <ac:chgData name="Sergio Verde Llorente" userId="eb27e6fd-5ea7-4e5b-bf76-56c16ff8d9e3" providerId="ADAL" clId="{F9DBD3B7-F369-45B8-BC2C-63044A1D28F7}" dt="2023-11-20T18:33:52.098" v="1722" actId="26606"/>
          <ac:spMkLst>
            <pc:docMk/>
            <pc:sldMk cId="3360726793" sldId="265"/>
            <ac:spMk id="5124" creationId="{5AF2F3EC-4112-4707-AD07-6D1888FCBB0F}"/>
          </ac:spMkLst>
        </pc:spChg>
        <pc:spChg chg="add">
          <ac:chgData name="Sergio Verde Llorente" userId="eb27e6fd-5ea7-4e5b-bf76-56c16ff8d9e3" providerId="ADAL" clId="{F9DBD3B7-F369-45B8-BC2C-63044A1D28F7}" dt="2023-11-20T18:33:52.098" v="1722" actId="26606"/>
          <ac:spMkLst>
            <pc:docMk/>
            <pc:sldMk cId="3360726793" sldId="265"/>
            <ac:spMk id="5125" creationId="{332E092C-E598-4DFD-A98D-CED26A21BFF0}"/>
          </ac:spMkLst>
        </pc:spChg>
        <pc:spChg chg="add">
          <ac:chgData name="Sergio Verde Llorente" userId="eb27e6fd-5ea7-4e5b-bf76-56c16ff8d9e3" providerId="ADAL" clId="{F9DBD3B7-F369-45B8-BC2C-63044A1D28F7}" dt="2023-11-20T18:33:52.098" v="1722" actId="26606"/>
          <ac:spMkLst>
            <pc:docMk/>
            <pc:sldMk cId="3360726793" sldId="265"/>
            <ac:spMk id="5126" creationId="{557DA3DA-8CE8-4783-B05F-82DA35E87371}"/>
          </ac:spMkLst>
        </pc:spChg>
        <pc:spChg chg="add">
          <ac:chgData name="Sergio Verde Llorente" userId="eb27e6fd-5ea7-4e5b-bf76-56c16ff8d9e3" providerId="ADAL" clId="{F9DBD3B7-F369-45B8-BC2C-63044A1D28F7}" dt="2023-11-20T17:35:26.329" v="559" actId="26606"/>
          <ac:spMkLst>
            <pc:docMk/>
            <pc:sldMk cId="3360726793" sldId="265"/>
            <ac:spMk id="5127" creationId="{A84BFD65-1682-4E88-891C-F92715A2633D}"/>
          </ac:spMkLst>
        </pc:spChg>
        <pc:spChg chg="add">
          <ac:chgData name="Sergio Verde Llorente" userId="eb27e6fd-5ea7-4e5b-bf76-56c16ff8d9e3" providerId="ADAL" clId="{F9DBD3B7-F369-45B8-BC2C-63044A1D28F7}" dt="2023-11-20T18:33:52.098" v="1722" actId="26606"/>
          <ac:spMkLst>
            <pc:docMk/>
            <pc:sldMk cId="3360726793" sldId="265"/>
            <ac:spMk id="5130" creationId="{D3E3A722-38CF-404C-9F4E-743785C09505}"/>
          </ac:spMkLst>
        </pc:spChg>
        <pc:spChg chg="add">
          <ac:chgData name="Sergio Verde Llorente" userId="eb27e6fd-5ea7-4e5b-bf76-56c16ff8d9e3" providerId="ADAL" clId="{F9DBD3B7-F369-45B8-BC2C-63044A1D28F7}" dt="2023-11-20T17:35:26.329" v="559" actId="26606"/>
          <ac:spMkLst>
            <pc:docMk/>
            <pc:sldMk cId="3360726793" sldId="265"/>
            <ac:spMk id="5131" creationId="{EACA0639-5171-4920-A6E2-7D772E14BEFE}"/>
          </ac:spMkLst>
        </pc:spChg>
        <pc:spChg chg="add">
          <ac:chgData name="Sergio Verde Llorente" userId="eb27e6fd-5ea7-4e5b-bf76-56c16ff8d9e3" providerId="ADAL" clId="{F9DBD3B7-F369-45B8-BC2C-63044A1D28F7}" dt="2023-11-20T17:35:26.329" v="559" actId="26606"/>
          <ac:spMkLst>
            <pc:docMk/>
            <pc:sldMk cId="3360726793" sldId="265"/>
            <ac:spMk id="5133" creationId="{890BD437-03A3-43BF-8B06-7D8DFB46A900}"/>
          </ac:spMkLst>
        </pc:spChg>
        <pc:spChg chg="add">
          <ac:chgData name="Sergio Verde Llorente" userId="eb27e6fd-5ea7-4e5b-bf76-56c16ff8d9e3" providerId="ADAL" clId="{F9DBD3B7-F369-45B8-BC2C-63044A1D28F7}" dt="2023-11-20T17:35:26.329" v="559" actId="26606"/>
          <ac:spMkLst>
            <pc:docMk/>
            <pc:sldMk cId="3360726793" sldId="265"/>
            <ac:spMk id="5135" creationId="{1067637D-FD10-4AAE-9294-B38B6372FE47}"/>
          </ac:spMkLst>
        </pc:spChg>
        <pc:picChg chg="add mod">
          <ac:chgData name="Sergio Verde Llorente" userId="eb27e6fd-5ea7-4e5b-bf76-56c16ff8d9e3" providerId="ADAL" clId="{F9DBD3B7-F369-45B8-BC2C-63044A1D28F7}" dt="2023-11-20T17:35:26.329" v="559" actId="26606"/>
          <ac:picMkLst>
            <pc:docMk/>
            <pc:sldMk cId="3360726793" sldId="265"/>
            <ac:picMk id="6" creationId="{850F49CF-49DC-0F1B-D5A8-90C2BC7FC1B4}"/>
          </ac:picMkLst>
        </pc:picChg>
        <pc:picChg chg="add mod">
          <ac:chgData name="Sergio Verde Llorente" userId="eb27e6fd-5ea7-4e5b-bf76-56c16ff8d9e3" providerId="ADAL" clId="{F9DBD3B7-F369-45B8-BC2C-63044A1D28F7}" dt="2023-11-20T17:35:26.329" v="559" actId="26606"/>
          <ac:picMkLst>
            <pc:docMk/>
            <pc:sldMk cId="3360726793" sldId="265"/>
            <ac:picMk id="5122" creationId="{109FA25A-235A-8A5B-2D33-A8720BE42B5E}"/>
          </ac:picMkLst>
        </pc:picChg>
        <pc:picChg chg="add">
          <ac:chgData name="Sergio Verde Llorente" userId="eb27e6fd-5ea7-4e5b-bf76-56c16ff8d9e3" providerId="ADAL" clId="{F9DBD3B7-F369-45B8-BC2C-63044A1D28F7}" dt="2023-11-20T18:33:52.098" v="1722" actId="26606"/>
          <ac:picMkLst>
            <pc:docMk/>
            <pc:sldMk cId="3360726793" sldId="265"/>
            <ac:picMk id="5128" creationId="{EC34A42F-4965-427D-86F7-BB265A3B03F1}"/>
          </ac:picMkLst>
        </pc:picChg>
        <pc:picChg chg="add">
          <ac:chgData name="Sergio Verde Llorente" userId="eb27e6fd-5ea7-4e5b-bf76-56c16ff8d9e3" providerId="ADAL" clId="{F9DBD3B7-F369-45B8-BC2C-63044A1D28F7}" dt="2023-11-20T17:35:26.329" v="559" actId="26606"/>
          <ac:picMkLst>
            <pc:docMk/>
            <pc:sldMk cId="3360726793" sldId="265"/>
            <ac:picMk id="5129" creationId="{C4F9E4A3-BB3B-498A-8A24-AFC0D0E6EDCF}"/>
          </ac:picMkLst>
        </pc:picChg>
      </pc:sldChg>
      <pc:sldChg chg="addSp delSp modSp new mod modTransition setBg">
        <pc:chgData name="Sergio Verde Llorente" userId="eb27e6fd-5ea7-4e5b-bf76-56c16ff8d9e3" providerId="ADAL" clId="{F9DBD3B7-F369-45B8-BC2C-63044A1D28F7}" dt="2023-11-21T17:40:41.105" v="2099"/>
        <pc:sldMkLst>
          <pc:docMk/>
          <pc:sldMk cId="446514027" sldId="266"/>
        </pc:sldMkLst>
        <pc:spChg chg="del mod">
          <ac:chgData name="Sergio Verde Llorente" userId="eb27e6fd-5ea7-4e5b-bf76-56c16ff8d9e3" providerId="ADAL" clId="{F9DBD3B7-F369-45B8-BC2C-63044A1D28F7}" dt="2023-11-20T17:56:53.762" v="898"/>
          <ac:spMkLst>
            <pc:docMk/>
            <pc:sldMk cId="446514027" sldId="266"/>
            <ac:spMk id="2" creationId="{5D506005-8C22-6CF5-DC4F-51A3BF54DB0E}"/>
          </ac:spMkLst>
        </pc:spChg>
        <pc:spChg chg="mod">
          <ac:chgData name="Sergio Verde Llorente" userId="eb27e6fd-5ea7-4e5b-bf76-56c16ff8d9e3" providerId="ADAL" clId="{F9DBD3B7-F369-45B8-BC2C-63044A1D28F7}" dt="2023-11-20T18:37:31.455" v="1746" actId="1076"/>
          <ac:spMkLst>
            <pc:docMk/>
            <pc:sldMk cId="446514027" sldId="266"/>
            <ac:spMk id="3" creationId="{987EFB18-483E-75E8-881B-C6392AD6EACE}"/>
          </ac:spMkLst>
        </pc:spChg>
        <pc:spChg chg="add mod">
          <ac:chgData name="Sergio Verde Llorente" userId="eb27e6fd-5ea7-4e5b-bf76-56c16ff8d9e3" providerId="ADAL" clId="{F9DBD3B7-F369-45B8-BC2C-63044A1D28F7}" dt="2023-11-20T18:32:42.088" v="1717" actId="26606"/>
          <ac:spMkLst>
            <pc:docMk/>
            <pc:sldMk cId="446514027" sldId="266"/>
            <ac:spMk id="4" creationId="{9EA73009-ECC5-620C-6233-B2B12DCEE465}"/>
          </ac:spMkLst>
        </pc:spChg>
        <pc:spChg chg="add">
          <ac:chgData name="Sergio Verde Llorente" userId="eb27e6fd-5ea7-4e5b-bf76-56c16ff8d9e3" providerId="ADAL" clId="{F9DBD3B7-F369-45B8-BC2C-63044A1D28F7}" dt="2023-11-20T18:32:42.088" v="1717" actId="26606"/>
          <ac:spMkLst>
            <pc:docMk/>
            <pc:sldMk cId="446514027" sldId="266"/>
            <ac:spMk id="4112" creationId="{063B3F06-B954-44B8-BEA2-AADDA0171BDB}"/>
          </ac:spMkLst>
        </pc:spChg>
        <pc:spChg chg="add">
          <ac:chgData name="Sergio Verde Llorente" userId="eb27e6fd-5ea7-4e5b-bf76-56c16ff8d9e3" providerId="ADAL" clId="{F9DBD3B7-F369-45B8-BC2C-63044A1D28F7}" dt="2023-11-20T18:32:42.088" v="1717" actId="26606"/>
          <ac:spMkLst>
            <pc:docMk/>
            <pc:sldMk cId="446514027" sldId="266"/>
            <ac:spMk id="4114" creationId="{A24869B7-74F4-4430-81EA-EB67FD7D3E49}"/>
          </ac:spMkLst>
        </pc:spChg>
        <pc:spChg chg="add del">
          <ac:chgData name="Sergio Verde Llorente" userId="eb27e6fd-5ea7-4e5b-bf76-56c16ff8d9e3" providerId="ADAL" clId="{F9DBD3B7-F369-45B8-BC2C-63044A1D28F7}" dt="2023-11-20T17:55:12.206" v="860" actId="26606"/>
          <ac:spMkLst>
            <pc:docMk/>
            <pc:sldMk cId="446514027" sldId="266"/>
            <ac:spMk id="4115" creationId="{C557039C-604C-427D-BF3A-73AF1DB91E30}"/>
          </ac:spMkLst>
        </pc:spChg>
        <pc:spChg chg="add del">
          <ac:chgData name="Sergio Verde Llorente" userId="eb27e6fd-5ea7-4e5b-bf76-56c16ff8d9e3" providerId="ADAL" clId="{F9DBD3B7-F369-45B8-BC2C-63044A1D28F7}" dt="2023-11-20T17:55:12.206" v="860" actId="26606"/>
          <ac:spMkLst>
            <pc:docMk/>
            <pc:sldMk cId="446514027" sldId="266"/>
            <ac:spMk id="4119" creationId="{04A62909-9F78-4561-935A-99D8632329C4}"/>
          </ac:spMkLst>
        </pc:spChg>
        <pc:spChg chg="add del">
          <ac:chgData name="Sergio Verde Llorente" userId="eb27e6fd-5ea7-4e5b-bf76-56c16ff8d9e3" providerId="ADAL" clId="{F9DBD3B7-F369-45B8-BC2C-63044A1D28F7}" dt="2023-11-20T17:55:12.206" v="860" actId="26606"/>
          <ac:spMkLst>
            <pc:docMk/>
            <pc:sldMk cId="446514027" sldId="266"/>
            <ac:spMk id="4121" creationId="{102FA6EC-2826-46EC-80D1-DC3BE984F0BC}"/>
          </ac:spMkLst>
        </pc:spChg>
        <pc:spChg chg="add del">
          <ac:chgData name="Sergio Verde Llorente" userId="eb27e6fd-5ea7-4e5b-bf76-56c16ff8d9e3" providerId="ADAL" clId="{F9DBD3B7-F369-45B8-BC2C-63044A1D28F7}" dt="2023-11-20T17:55:12.206" v="860" actId="26606"/>
          <ac:spMkLst>
            <pc:docMk/>
            <pc:sldMk cId="446514027" sldId="266"/>
            <ac:spMk id="4123" creationId="{4D00349B-BC6D-4EDA-88E0-FAB840E5D880}"/>
          </ac:spMkLst>
        </pc:spChg>
        <pc:spChg chg="add del">
          <ac:chgData name="Sergio Verde Llorente" userId="eb27e6fd-5ea7-4e5b-bf76-56c16ff8d9e3" providerId="ADAL" clId="{F9DBD3B7-F369-45B8-BC2C-63044A1D28F7}" dt="2023-11-20T17:55:12.206" v="860" actId="26606"/>
          <ac:spMkLst>
            <pc:docMk/>
            <pc:sldMk cId="446514027" sldId="266"/>
            <ac:spMk id="4125" creationId="{776C2623-1AB1-4D49-B496-A371C0821B04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27" creationId="{D8BFED94-6C54-481E-BA20-F3C9DB83F086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28" creationId="{E14EED3F-9646-4903-AF42-951B892F44EB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30" creationId="{7285F4B0-27CF-485C-BEDA-A233AACC0962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31" creationId="{47A82B6E-7B12-4762-AA20-7FE2095DEA56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32" creationId="{5E12AE13-76BE-4E22-A8B3-D968D42377A0}"/>
          </ac:spMkLst>
        </pc:spChg>
        <pc:spChg chg="add del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33" creationId="{FF6A5C70-6399-4183-A103-685A05D77125}"/>
          </ac:spMkLst>
        </pc:spChg>
        <pc:spChg chg="add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38" creationId="{DE8CA385-F89A-4515-A769-3CEF1900BFF8}"/>
          </ac:spMkLst>
        </pc:spChg>
        <pc:spChg chg="add">
          <ac:chgData name="Sergio Verde Llorente" userId="eb27e6fd-5ea7-4e5b-bf76-56c16ff8d9e3" providerId="ADAL" clId="{F9DBD3B7-F369-45B8-BC2C-63044A1D28F7}" dt="2023-11-20T17:55:40.437" v="867" actId="26606"/>
          <ac:spMkLst>
            <pc:docMk/>
            <pc:sldMk cId="446514027" sldId="266"/>
            <ac:spMk id="4142" creationId="{504E9E2C-AFCE-4467-913A-7A2D7A7AA526}"/>
          </ac:spMkLst>
        </pc:spChg>
        <pc:picChg chg="add del mod">
          <ac:chgData name="Sergio Verde Llorente" userId="eb27e6fd-5ea7-4e5b-bf76-56c16ff8d9e3" providerId="ADAL" clId="{F9DBD3B7-F369-45B8-BC2C-63044A1D28F7}" dt="2023-11-20T17:34:10.451" v="551" actId="478"/>
          <ac:picMkLst>
            <pc:docMk/>
            <pc:sldMk cId="446514027" sldId="266"/>
            <ac:picMk id="4098" creationId="{5B5BF8DC-C6E7-5CD2-F424-EB789FC48A85}"/>
          </ac:picMkLst>
        </pc:picChg>
        <pc:picChg chg="add mod ord">
          <ac:chgData name="Sergio Verde Llorente" userId="eb27e6fd-5ea7-4e5b-bf76-56c16ff8d9e3" providerId="ADAL" clId="{F9DBD3B7-F369-45B8-BC2C-63044A1D28F7}" dt="2023-11-20T18:32:42.088" v="1717" actId="26606"/>
          <ac:picMkLst>
            <pc:docMk/>
            <pc:sldMk cId="446514027" sldId="266"/>
            <ac:picMk id="4100" creationId="{559A667F-DCFA-D418-F398-116BFBB108D2}"/>
          </ac:picMkLst>
        </pc:picChg>
        <pc:picChg chg="add mod ord">
          <ac:chgData name="Sergio Verde Llorente" userId="eb27e6fd-5ea7-4e5b-bf76-56c16ff8d9e3" providerId="ADAL" clId="{F9DBD3B7-F369-45B8-BC2C-63044A1D28F7}" dt="2023-11-20T18:32:42.088" v="1717" actId="26606"/>
          <ac:picMkLst>
            <pc:docMk/>
            <pc:sldMk cId="446514027" sldId="266"/>
            <ac:picMk id="4102" creationId="{6D13E9C7-23C3-5FF7-6037-4C7A7955A608}"/>
          </ac:picMkLst>
        </pc:picChg>
        <pc:picChg chg="add del mod">
          <ac:chgData name="Sergio Verde Llorente" userId="eb27e6fd-5ea7-4e5b-bf76-56c16ff8d9e3" providerId="ADAL" clId="{F9DBD3B7-F369-45B8-BC2C-63044A1D28F7}" dt="2023-11-20T17:54:00.011" v="849" actId="478"/>
          <ac:picMkLst>
            <pc:docMk/>
            <pc:sldMk cId="446514027" sldId="266"/>
            <ac:picMk id="4104" creationId="{908B436E-34D7-5BA3-4EB9-4E9C818E5378}"/>
          </ac:picMkLst>
        </pc:picChg>
        <pc:picChg chg="add mod ord">
          <ac:chgData name="Sergio Verde Llorente" userId="eb27e6fd-5ea7-4e5b-bf76-56c16ff8d9e3" providerId="ADAL" clId="{F9DBD3B7-F369-45B8-BC2C-63044A1D28F7}" dt="2023-11-20T18:32:42.088" v="1717" actId="26606"/>
          <ac:picMkLst>
            <pc:docMk/>
            <pc:sldMk cId="446514027" sldId="266"/>
            <ac:picMk id="4106" creationId="{9B2B7804-8B83-E06C-190D-68857C604EA4}"/>
          </ac:picMkLst>
        </pc:picChg>
        <pc:picChg chg="add del">
          <ac:chgData name="Sergio Verde Llorente" userId="eb27e6fd-5ea7-4e5b-bf76-56c16ff8d9e3" providerId="ADAL" clId="{F9DBD3B7-F369-45B8-BC2C-63044A1D28F7}" dt="2023-11-20T17:54:52.223" v="854"/>
          <ac:picMkLst>
            <pc:docMk/>
            <pc:sldMk cId="446514027" sldId="266"/>
            <ac:picMk id="4108" creationId="{290C33D9-F06F-5D59-3C66-6D67CBE0361D}"/>
          </ac:picMkLst>
        </pc:picChg>
        <pc:picChg chg="add mod ord">
          <ac:chgData name="Sergio Verde Llorente" userId="eb27e6fd-5ea7-4e5b-bf76-56c16ff8d9e3" providerId="ADAL" clId="{F9DBD3B7-F369-45B8-BC2C-63044A1D28F7}" dt="2023-11-20T18:32:42.088" v="1717" actId="26606"/>
          <ac:picMkLst>
            <pc:docMk/>
            <pc:sldMk cId="446514027" sldId="266"/>
            <ac:picMk id="4110" creationId="{223BCDF2-2A51-A7C8-AC71-FB34350B6199}"/>
          </ac:picMkLst>
        </pc:picChg>
        <pc:picChg chg="add">
          <ac:chgData name="Sergio Verde Llorente" userId="eb27e6fd-5ea7-4e5b-bf76-56c16ff8d9e3" providerId="ADAL" clId="{F9DBD3B7-F369-45B8-BC2C-63044A1D28F7}" dt="2023-11-20T18:32:42.088" v="1717" actId="26606"/>
          <ac:picMkLst>
            <pc:docMk/>
            <pc:sldMk cId="446514027" sldId="266"/>
            <ac:picMk id="4113" creationId="{DD14D308-5422-4BF6-A2F3-6D0B50D9B223}"/>
          </ac:picMkLst>
        </pc:picChg>
        <pc:picChg chg="add del">
          <ac:chgData name="Sergio Verde Llorente" userId="eb27e6fd-5ea7-4e5b-bf76-56c16ff8d9e3" providerId="ADAL" clId="{F9DBD3B7-F369-45B8-BC2C-63044A1D28F7}" dt="2023-11-20T17:55:12.206" v="860" actId="26606"/>
          <ac:picMkLst>
            <pc:docMk/>
            <pc:sldMk cId="446514027" sldId="266"/>
            <ac:picMk id="4117" creationId="{E7B58A8C-30C4-41EF-ADF1-6B4AE23680E8}"/>
          </ac:picMkLst>
        </pc:picChg>
        <pc:picChg chg="add del">
          <ac:chgData name="Sergio Verde Llorente" userId="eb27e6fd-5ea7-4e5b-bf76-56c16ff8d9e3" providerId="ADAL" clId="{F9DBD3B7-F369-45B8-BC2C-63044A1D28F7}" dt="2023-11-20T17:55:40.437" v="867" actId="26606"/>
          <ac:picMkLst>
            <pc:docMk/>
            <pc:sldMk cId="446514027" sldId="266"/>
            <ac:picMk id="4129" creationId="{3246B37F-586C-4206-AF36-A24F7A34F669}"/>
          </ac:picMkLst>
        </pc:picChg>
        <pc:picChg chg="add">
          <ac:chgData name="Sergio Verde Llorente" userId="eb27e6fd-5ea7-4e5b-bf76-56c16ff8d9e3" providerId="ADAL" clId="{F9DBD3B7-F369-45B8-BC2C-63044A1D28F7}" dt="2023-11-20T17:55:40.437" v="867" actId="26606"/>
          <ac:picMkLst>
            <pc:docMk/>
            <pc:sldMk cId="446514027" sldId="266"/>
            <ac:picMk id="4140" creationId="{6E34A230-D728-4275-A07E-38A8344A0B0B}"/>
          </ac:picMkLst>
        </pc:picChg>
      </pc:sldChg>
      <pc:sldChg chg="addSp delSp modSp new mod modTransition setBg">
        <pc:chgData name="Sergio Verde Llorente" userId="eb27e6fd-5ea7-4e5b-bf76-56c16ff8d9e3" providerId="ADAL" clId="{F9DBD3B7-F369-45B8-BC2C-63044A1D28F7}" dt="2023-11-21T17:40:35.740" v="2097"/>
        <pc:sldMkLst>
          <pc:docMk/>
          <pc:sldMk cId="2328869271" sldId="267"/>
        </pc:sldMkLst>
        <pc:spChg chg="del">
          <ac:chgData name="Sergio Verde Llorente" userId="eb27e6fd-5ea7-4e5b-bf76-56c16ff8d9e3" providerId="ADAL" clId="{F9DBD3B7-F369-45B8-BC2C-63044A1D28F7}" dt="2023-11-20T17:36:34.895" v="612"/>
          <ac:spMkLst>
            <pc:docMk/>
            <pc:sldMk cId="2328869271" sldId="267"/>
            <ac:spMk id="2" creationId="{B1A95A04-7F00-A791-2A9F-6F7EDA13A852}"/>
          </ac:spMkLst>
        </pc:spChg>
        <pc:spChg chg="add del mod ord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3" creationId="{28628032-EC9A-90C7-B5D9-B3622F088220}"/>
          </ac:spMkLst>
        </pc:spChg>
        <pc:spChg chg="add mod">
          <ac:chgData name="Sergio Verde Llorente" userId="eb27e6fd-5ea7-4e5b-bf76-56c16ff8d9e3" providerId="ADAL" clId="{F9DBD3B7-F369-45B8-BC2C-63044A1D28F7}" dt="2023-11-20T18:35:43.935" v="1733" actId="26606"/>
          <ac:spMkLst>
            <pc:docMk/>
            <pc:sldMk cId="2328869271" sldId="267"/>
            <ac:spMk id="4" creationId="{CF5626E7-3C30-7D46-F84A-257B6185B79B}"/>
          </ac:spMkLst>
        </pc:spChg>
        <pc:spChg chg="add del mod">
          <ac:chgData name="Sergio Verde Llorente" userId="eb27e6fd-5ea7-4e5b-bf76-56c16ff8d9e3" providerId="ADAL" clId="{F9DBD3B7-F369-45B8-BC2C-63044A1D28F7}" dt="2023-11-20T17:39:20.047" v="653" actId="478"/>
          <ac:spMkLst>
            <pc:docMk/>
            <pc:sldMk cId="2328869271" sldId="267"/>
            <ac:spMk id="5" creationId="{C4473543-7968-F592-AA62-FE3356C7828C}"/>
          </ac:spMkLst>
        </pc:spChg>
        <pc:spChg chg="add del mod ord">
          <ac:chgData name="Sergio Verde Llorente" userId="eb27e6fd-5ea7-4e5b-bf76-56c16ff8d9e3" providerId="ADAL" clId="{F9DBD3B7-F369-45B8-BC2C-63044A1D28F7}" dt="2023-11-20T17:46:05.056" v="729" actId="478"/>
          <ac:spMkLst>
            <pc:docMk/>
            <pc:sldMk cId="2328869271" sldId="267"/>
            <ac:spMk id="6" creationId="{4BEDCCD6-561C-F74D-8D82-DA866BD2A9E9}"/>
          </ac:spMkLst>
        </pc:spChg>
        <pc:spChg chg="add del">
          <ac:chgData name="Sergio Verde Llorente" userId="eb27e6fd-5ea7-4e5b-bf76-56c16ff8d9e3" providerId="ADAL" clId="{F9DBD3B7-F369-45B8-BC2C-63044A1D28F7}" dt="2023-11-20T17:41:32.167" v="686" actId="26606"/>
          <ac:spMkLst>
            <pc:docMk/>
            <pc:sldMk cId="2328869271" sldId="267"/>
            <ac:spMk id="7183" creationId="{7521DD34-C6F2-4402-9A01-962807DB6569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87" creationId="{7285F4B0-27CF-485C-BEDA-A233AACC0962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88" creationId="{E14EED3F-9646-4903-AF42-951B892F44EB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89" creationId="{47A82B6E-7B12-4762-AA20-7FE2095DEA56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91" creationId="{5E12AE13-76BE-4E22-A8B3-D968D42377A0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93" creationId="{FF6A5C70-6399-4183-A103-685A05D77125}"/>
          </ac:spMkLst>
        </pc:spChg>
        <pc:spChg chg="add del">
          <ac:chgData name="Sergio Verde Llorente" userId="eb27e6fd-5ea7-4e5b-bf76-56c16ff8d9e3" providerId="ADAL" clId="{F9DBD3B7-F369-45B8-BC2C-63044A1D28F7}" dt="2023-11-20T17:44:48.973" v="715" actId="26606"/>
          <ac:spMkLst>
            <pc:docMk/>
            <pc:sldMk cId="2328869271" sldId="267"/>
            <ac:spMk id="7195" creationId="{D8BFED94-6C54-481E-BA20-F3C9DB83F086}"/>
          </ac:spMkLst>
        </pc:spChg>
        <pc:spChg chg="add del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00" creationId="{314CAD87-D337-4265-936C-63866712C10F}"/>
          </ac:spMkLst>
        </pc:spChg>
        <pc:spChg chg="add del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04" creationId="{CF997BA8-60D0-4703-BC0C-252F2790B968}"/>
          </ac:spMkLst>
        </pc:spChg>
        <pc:spChg chg="add del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06" creationId="{2A414CCF-A557-41B3-BFF1-5B6CF0699ED9}"/>
          </ac:spMkLst>
        </pc:spChg>
        <pc:spChg chg="add mod">
          <ac:chgData name="Sergio Verde Llorente" userId="eb27e6fd-5ea7-4e5b-bf76-56c16ff8d9e3" providerId="ADAL" clId="{F9DBD3B7-F369-45B8-BC2C-63044A1D28F7}" dt="2023-11-20T18:37:41.105" v="1749" actId="1076"/>
          <ac:spMkLst>
            <pc:docMk/>
            <pc:sldMk cId="2328869271" sldId="267"/>
            <ac:spMk id="7210" creationId="{28628032-EC9A-90C7-B5D9-B3622F088220}"/>
          </ac:spMkLst>
        </pc:spChg>
        <pc:spChg chg="add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11" creationId="{314CAD87-D337-4265-936C-63866712C10F}"/>
          </ac:spMkLst>
        </pc:spChg>
        <pc:spChg chg="add del">
          <ac:chgData name="Sergio Verde Llorente" userId="eb27e6fd-5ea7-4e5b-bf76-56c16ff8d9e3" providerId="ADAL" clId="{F9DBD3B7-F369-45B8-BC2C-63044A1D28F7}" dt="2023-11-20T18:35:43.923" v="1732" actId="26606"/>
          <ac:spMkLst>
            <pc:docMk/>
            <pc:sldMk cId="2328869271" sldId="267"/>
            <ac:spMk id="7212" creationId="{20AD0B9D-5073-4C83-8518-288BBB544EE8}"/>
          </ac:spMkLst>
        </pc:spChg>
        <pc:spChg chg="add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15" creationId="{CF997BA8-60D0-4703-BC0C-252F2790B968}"/>
          </ac:spMkLst>
        </pc:spChg>
        <pc:spChg chg="add">
          <ac:chgData name="Sergio Verde Llorente" userId="eb27e6fd-5ea7-4e5b-bf76-56c16ff8d9e3" providerId="ADAL" clId="{F9DBD3B7-F369-45B8-BC2C-63044A1D28F7}" dt="2023-11-20T17:45:21.347" v="719" actId="26606"/>
          <ac:spMkLst>
            <pc:docMk/>
            <pc:sldMk cId="2328869271" sldId="267"/>
            <ac:spMk id="7217" creationId="{2A414CCF-A557-41B3-BFF1-5B6CF0699ED9}"/>
          </ac:spMkLst>
        </pc:spChg>
        <pc:spChg chg="add del">
          <ac:chgData name="Sergio Verde Llorente" userId="eb27e6fd-5ea7-4e5b-bf76-56c16ff8d9e3" providerId="ADAL" clId="{F9DBD3B7-F369-45B8-BC2C-63044A1D28F7}" dt="2023-11-20T18:35:43.923" v="1732" actId="26606"/>
          <ac:spMkLst>
            <pc:docMk/>
            <pc:sldMk cId="2328869271" sldId="267"/>
            <ac:spMk id="7219" creationId="{4504AEDE-D269-49DB-9C59-62A778DBC5FE}"/>
          </ac:spMkLst>
        </pc:spChg>
        <pc:spChg chg="add">
          <ac:chgData name="Sergio Verde Llorente" userId="eb27e6fd-5ea7-4e5b-bf76-56c16ff8d9e3" providerId="ADAL" clId="{F9DBD3B7-F369-45B8-BC2C-63044A1D28F7}" dt="2023-11-20T18:35:43.935" v="1733" actId="26606"/>
          <ac:spMkLst>
            <pc:docMk/>
            <pc:sldMk cId="2328869271" sldId="267"/>
            <ac:spMk id="7221" creationId="{CFB45C6E-9600-4F97-A734-E936B17136B5}"/>
          </ac:spMkLst>
        </pc:spChg>
        <pc:spChg chg="add">
          <ac:chgData name="Sergio Verde Llorente" userId="eb27e6fd-5ea7-4e5b-bf76-56c16ff8d9e3" providerId="ADAL" clId="{F9DBD3B7-F369-45B8-BC2C-63044A1D28F7}" dt="2023-11-20T18:35:43.935" v="1733" actId="26606"/>
          <ac:spMkLst>
            <pc:docMk/>
            <pc:sldMk cId="2328869271" sldId="267"/>
            <ac:spMk id="7222" creationId="{F91F60D8-9DCA-41D1-BA29-42611DF2E91F}"/>
          </ac:spMkLst>
        </pc:spChg>
        <pc:spChg chg="add">
          <ac:chgData name="Sergio Verde Llorente" userId="eb27e6fd-5ea7-4e5b-bf76-56c16ff8d9e3" providerId="ADAL" clId="{F9DBD3B7-F369-45B8-BC2C-63044A1D28F7}" dt="2023-11-20T18:35:43.935" v="1733" actId="26606"/>
          <ac:spMkLst>
            <pc:docMk/>
            <pc:sldMk cId="2328869271" sldId="267"/>
            <ac:spMk id="7224" creationId="{AE4B6E47-3679-4657-9084-CF72D901ECE3}"/>
          </ac:spMkLst>
        </pc:spChg>
        <pc:graphicFrameChg chg="add del">
          <ac:chgData name="Sergio Verde Llorente" userId="eb27e6fd-5ea7-4e5b-bf76-56c16ff8d9e3" providerId="ADAL" clId="{F9DBD3B7-F369-45B8-BC2C-63044A1D28F7}" dt="2023-11-20T17:45:21.331" v="718" actId="26606"/>
          <ac:graphicFrameMkLst>
            <pc:docMk/>
            <pc:sldMk cId="2328869271" sldId="267"/>
            <ac:graphicFrameMk id="7208" creationId="{7A5C5C9B-EAB7-A7C1-F1D3-7BF88CF34365}"/>
          </ac:graphicFrameMkLst>
        </pc:graphicFrameChg>
        <pc:picChg chg="add del mod ord">
          <ac:chgData name="Sergio Verde Llorente" userId="eb27e6fd-5ea7-4e5b-bf76-56c16ff8d9e3" providerId="ADAL" clId="{F9DBD3B7-F369-45B8-BC2C-63044A1D28F7}" dt="2023-11-20T18:35:43.935" v="1733" actId="26606"/>
          <ac:picMkLst>
            <pc:docMk/>
            <pc:sldMk cId="2328869271" sldId="267"/>
            <ac:picMk id="7" creationId="{FC2B83AA-9FB0-1AB6-7F82-CBB0C6A58EB3}"/>
          </ac:picMkLst>
        </pc:picChg>
        <pc:picChg chg="add del mod">
          <ac:chgData name="Sergio Verde Llorente" userId="eb27e6fd-5ea7-4e5b-bf76-56c16ff8d9e3" providerId="ADAL" clId="{F9DBD3B7-F369-45B8-BC2C-63044A1D28F7}" dt="2023-11-20T17:40:08.667" v="674" actId="478"/>
          <ac:picMkLst>
            <pc:docMk/>
            <pc:sldMk cId="2328869271" sldId="267"/>
            <ac:picMk id="8" creationId="{75E7E094-86D6-C4B4-0DCB-EC884801D721}"/>
          </ac:picMkLst>
        </pc:picChg>
        <pc:picChg chg="add del mod">
          <ac:chgData name="Sergio Verde Llorente" userId="eb27e6fd-5ea7-4e5b-bf76-56c16ff8d9e3" providerId="ADAL" clId="{F9DBD3B7-F369-45B8-BC2C-63044A1D28F7}" dt="2023-11-20T17:40:08.667" v="674" actId="478"/>
          <ac:picMkLst>
            <pc:docMk/>
            <pc:sldMk cId="2328869271" sldId="267"/>
            <ac:picMk id="9" creationId="{99045784-C154-E166-0FC7-05F03B1FC03B}"/>
          </ac:picMkLst>
        </pc:picChg>
        <pc:picChg chg="add del mod">
          <ac:chgData name="Sergio Verde Llorente" userId="eb27e6fd-5ea7-4e5b-bf76-56c16ff8d9e3" providerId="ADAL" clId="{F9DBD3B7-F369-45B8-BC2C-63044A1D28F7}" dt="2023-11-20T17:40:19.179" v="681" actId="478"/>
          <ac:picMkLst>
            <pc:docMk/>
            <pc:sldMk cId="2328869271" sldId="267"/>
            <ac:picMk id="10" creationId="{A133BD78-94FF-B1CF-9C70-D2BA09FDBC63}"/>
          </ac:picMkLst>
        </pc:picChg>
        <pc:picChg chg="add del mod ord">
          <ac:chgData name="Sergio Verde Llorente" userId="eb27e6fd-5ea7-4e5b-bf76-56c16ff8d9e3" providerId="ADAL" clId="{F9DBD3B7-F369-45B8-BC2C-63044A1D28F7}" dt="2023-11-20T17:43:34.426" v="709" actId="478"/>
          <ac:picMkLst>
            <pc:docMk/>
            <pc:sldMk cId="2328869271" sldId="267"/>
            <ac:picMk id="11" creationId="{6152CC78-9E39-26F2-74AB-00932664BA14}"/>
          </ac:picMkLst>
        </pc:picChg>
        <pc:picChg chg="add mod ord">
          <ac:chgData name="Sergio Verde Llorente" userId="eb27e6fd-5ea7-4e5b-bf76-56c16ff8d9e3" providerId="ADAL" clId="{F9DBD3B7-F369-45B8-BC2C-63044A1D28F7}" dt="2023-11-20T18:35:43.923" v="1732" actId="26606"/>
          <ac:picMkLst>
            <pc:docMk/>
            <pc:sldMk cId="2328869271" sldId="267"/>
            <ac:picMk id="7170" creationId="{FD58F3D4-BE6E-8822-577D-168978FF976A}"/>
          </ac:picMkLst>
        </pc:picChg>
        <pc:picChg chg="add del mod">
          <ac:chgData name="Sergio Verde Llorente" userId="eb27e6fd-5ea7-4e5b-bf76-56c16ff8d9e3" providerId="ADAL" clId="{F9DBD3B7-F369-45B8-BC2C-63044A1D28F7}" dt="2023-11-20T17:39:58.705" v="669"/>
          <ac:picMkLst>
            <pc:docMk/>
            <pc:sldMk cId="2328869271" sldId="267"/>
            <ac:picMk id="7176" creationId="{94D5883D-5BDB-A0E4-DED4-D2C575E78023}"/>
          </ac:picMkLst>
        </pc:picChg>
        <pc:picChg chg="add del mod ord">
          <ac:chgData name="Sergio Verde Llorente" userId="eb27e6fd-5ea7-4e5b-bf76-56c16ff8d9e3" providerId="ADAL" clId="{F9DBD3B7-F369-45B8-BC2C-63044A1D28F7}" dt="2023-11-20T17:43:39.956" v="711" actId="478"/>
          <ac:picMkLst>
            <pc:docMk/>
            <pc:sldMk cId="2328869271" sldId="267"/>
            <ac:picMk id="7178" creationId="{60CB2650-1294-F338-44F8-551E5FD8C543}"/>
          </ac:picMkLst>
        </pc:picChg>
        <pc:picChg chg="add mod">
          <ac:chgData name="Sergio Verde Llorente" userId="eb27e6fd-5ea7-4e5b-bf76-56c16ff8d9e3" providerId="ADAL" clId="{F9DBD3B7-F369-45B8-BC2C-63044A1D28F7}" dt="2023-11-20T18:37:14.763" v="1742" actId="1076"/>
          <ac:picMkLst>
            <pc:docMk/>
            <pc:sldMk cId="2328869271" sldId="267"/>
            <ac:picMk id="7180" creationId="{54EF8AE9-B41D-B554-965F-F12934ED658D}"/>
          </ac:picMkLst>
        </pc:picChg>
        <pc:picChg chg="add del">
          <ac:chgData name="Sergio Verde Llorente" userId="eb27e6fd-5ea7-4e5b-bf76-56c16ff8d9e3" providerId="ADAL" clId="{F9DBD3B7-F369-45B8-BC2C-63044A1D28F7}" dt="2023-11-20T17:41:32.167" v="686" actId="26606"/>
          <ac:picMkLst>
            <pc:docMk/>
            <pc:sldMk cId="2328869271" sldId="267"/>
            <ac:picMk id="7185" creationId="{DD406007-479D-49AA-B1BB-E77CAD2804BB}"/>
          </ac:picMkLst>
        </pc:picChg>
        <pc:picChg chg="add del">
          <ac:chgData name="Sergio Verde Llorente" userId="eb27e6fd-5ea7-4e5b-bf76-56c16ff8d9e3" providerId="ADAL" clId="{F9DBD3B7-F369-45B8-BC2C-63044A1D28F7}" dt="2023-11-20T17:44:48.973" v="715" actId="26606"/>
          <ac:picMkLst>
            <pc:docMk/>
            <pc:sldMk cId="2328869271" sldId="267"/>
            <ac:picMk id="7190" creationId="{3246B37F-586C-4206-AF36-A24F7A34F669}"/>
          </ac:picMkLst>
        </pc:picChg>
        <pc:picChg chg="add del">
          <ac:chgData name="Sergio Verde Llorente" userId="eb27e6fd-5ea7-4e5b-bf76-56c16ff8d9e3" providerId="ADAL" clId="{F9DBD3B7-F369-45B8-BC2C-63044A1D28F7}" dt="2023-11-20T17:45:21.347" v="719" actId="26606"/>
          <ac:picMkLst>
            <pc:docMk/>
            <pc:sldMk cId="2328869271" sldId="267"/>
            <ac:picMk id="7202" creationId="{443C502B-969A-4033-ACAC-36EF51C8FFD4}"/>
          </ac:picMkLst>
        </pc:picChg>
        <pc:picChg chg="add">
          <ac:chgData name="Sergio Verde Llorente" userId="eb27e6fd-5ea7-4e5b-bf76-56c16ff8d9e3" providerId="ADAL" clId="{F9DBD3B7-F369-45B8-BC2C-63044A1D28F7}" dt="2023-11-20T17:45:21.347" v="719" actId="26606"/>
          <ac:picMkLst>
            <pc:docMk/>
            <pc:sldMk cId="2328869271" sldId="267"/>
            <ac:picMk id="7213" creationId="{443C502B-969A-4033-ACAC-36EF51C8FFD4}"/>
          </ac:picMkLst>
        </pc:picChg>
        <pc:picChg chg="add del">
          <ac:chgData name="Sergio Verde Llorente" userId="eb27e6fd-5ea7-4e5b-bf76-56c16ff8d9e3" providerId="ADAL" clId="{F9DBD3B7-F369-45B8-BC2C-63044A1D28F7}" dt="2023-11-20T18:35:43.923" v="1732" actId="26606"/>
          <ac:picMkLst>
            <pc:docMk/>
            <pc:sldMk cId="2328869271" sldId="267"/>
            <ac:picMk id="7214" creationId="{D82FDC38-C277-4FBD-894D-F4C02BF49DD3}"/>
          </ac:picMkLst>
        </pc:picChg>
        <pc:picChg chg="add">
          <ac:chgData name="Sergio Verde Llorente" userId="eb27e6fd-5ea7-4e5b-bf76-56c16ff8d9e3" providerId="ADAL" clId="{F9DBD3B7-F369-45B8-BC2C-63044A1D28F7}" dt="2023-11-20T18:35:43.935" v="1733" actId="26606"/>
          <ac:picMkLst>
            <pc:docMk/>
            <pc:sldMk cId="2328869271" sldId="267"/>
            <ac:picMk id="7223" creationId="{A00E2D25-30A2-4BA1-8515-1682E78D2B0F}"/>
          </ac:picMkLst>
        </pc:picChg>
      </pc:sldChg>
      <pc:sldChg chg="addSp delSp modSp new mod modTransition setBg">
        <pc:chgData name="Sergio Verde Llorente" userId="eb27e6fd-5ea7-4e5b-bf76-56c16ff8d9e3" providerId="ADAL" clId="{F9DBD3B7-F369-45B8-BC2C-63044A1D28F7}" dt="2023-11-21T17:40:38.394" v="2098"/>
        <pc:sldMkLst>
          <pc:docMk/>
          <pc:sldMk cId="2848508369" sldId="268"/>
        </pc:sldMkLst>
        <pc:spChg chg="del">
          <ac:chgData name="Sergio Verde Llorente" userId="eb27e6fd-5ea7-4e5b-bf76-56c16ff8d9e3" providerId="ADAL" clId="{F9DBD3B7-F369-45B8-BC2C-63044A1D28F7}" dt="2023-11-20T17:46:21.768" v="730"/>
          <ac:spMkLst>
            <pc:docMk/>
            <pc:sldMk cId="2848508369" sldId="268"/>
            <ac:spMk id="2" creationId="{52086222-70D5-8422-35D0-269FD4F5EBB0}"/>
          </ac:spMkLst>
        </pc:spChg>
        <pc:spChg chg="mod">
          <ac:chgData name="Sergio Verde Llorente" userId="eb27e6fd-5ea7-4e5b-bf76-56c16ff8d9e3" providerId="ADAL" clId="{F9DBD3B7-F369-45B8-BC2C-63044A1D28F7}" dt="2023-11-20T18:37:37.257" v="1748" actId="1076"/>
          <ac:spMkLst>
            <pc:docMk/>
            <pc:sldMk cId="2848508369" sldId="268"/>
            <ac:spMk id="3" creationId="{4E78D4F8-9161-063C-E697-2E66565C6B8B}"/>
          </ac:spMkLst>
        </pc:spChg>
        <pc:spChg chg="add mod ord">
          <ac:chgData name="Sergio Verde Llorente" userId="eb27e6fd-5ea7-4e5b-bf76-56c16ff8d9e3" providerId="ADAL" clId="{F9DBD3B7-F369-45B8-BC2C-63044A1D28F7}" dt="2023-11-20T18:36:19.644" v="1734" actId="26606"/>
          <ac:spMkLst>
            <pc:docMk/>
            <pc:sldMk cId="2848508369" sldId="268"/>
            <ac:spMk id="6" creationId="{34258BDC-1710-5583-789A-95B5124F61B8}"/>
          </ac:spMkLst>
        </pc:spChg>
        <pc:spChg chg="add">
          <ac:chgData name="Sergio Verde Llorente" userId="eb27e6fd-5ea7-4e5b-bf76-56c16ff8d9e3" providerId="ADAL" clId="{F9DBD3B7-F369-45B8-BC2C-63044A1D28F7}" dt="2023-11-20T18:36:19.644" v="1734" actId="26606"/>
          <ac:spMkLst>
            <pc:docMk/>
            <pc:sldMk cId="2848508369" sldId="268"/>
            <ac:spMk id="8198" creationId="{063B3F06-B954-44B8-BEA2-AADDA0171BDB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199" creationId="{E14EED3F-9646-4903-AF42-951B892F44EB}"/>
          </ac:spMkLst>
        </pc:spChg>
        <pc:spChg chg="add">
          <ac:chgData name="Sergio Verde Llorente" userId="eb27e6fd-5ea7-4e5b-bf76-56c16ff8d9e3" providerId="ADAL" clId="{F9DBD3B7-F369-45B8-BC2C-63044A1D28F7}" dt="2023-11-20T18:36:19.644" v="1734" actId="26606"/>
          <ac:spMkLst>
            <pc:docMk/>
            <pc:sldMk cId="2848508369" sldId="268"/>
            <ac:spMk id="8202" creationId="{A24869B7-74F4-4430-81EA-EB67FD7D3E49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03" creationId="{7285F4B0-27CF-485C-BEDA-A233AACC0962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05" creationId="{47A82B6E-7B12-4762-AA20-7FE2095DEA56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07" creationId="{5E12AE13-76BE-4E22-A8B3-D968D42377A0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09" creationId="{FF6A5C70-6399-4183-A103-685A05D77125}"/>
          </ac:spMkLst>
        </pc:spChg>
        <pc:spChg chg="add del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11" creationId="{D8BFED94-6C54-481E-BA20-F3C9DB83F086}"/>
          </ac:spMkLst>
        </pc:spChg>
        <pc:spChg chg="add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16" creationId="{DE8CA385-F89A-4515-A769-3CEF1900BFF8}"/>
          </ac:spMkLst>
        </pc:spChg>
        <pc:spChg chg="add">
          <ac:chgData name="Sergio Verde Llorente" userId="eb27e6fd-5ea7-4e5b-bf76-56c16ff8d9e3" providerId="ADAL" clId="{F9DBD3B7-F369-45B8-BC2C-63044A1D28F7}" dt="2023-11-20T17:48:45.541" v="750" actId="26606"/>
          <ac:spMkLst>
            <pc:docMk/>
            <pc:sldMk cId="2848508369" sldId="268"/>
            <ac:spMk id="8220" creationId="{504E9E2C-AFCE-4467-913A-7A2D7A7AA526}"/>
          </ac:spMkLst>
        </pc:spChg>
        <pc:picChg chg="add mod ord">
          <ac:chgData name="Sergio Verde Llorente" userId="eb27e6fd-5ea7-4e5b-bf76-56c16ff8d9e3" providerId="ADAL" clId="{F9DBD3B7-F369-45B8-BC2C-63044A1D28F7}" dt="2023-11-20T18:36:19.644" v="1734" actId="26606"/>
          <ac:picMkLst>
            <pc:docMk/>
            <pc:sldMk cId="2848508369" sldId="268"/>
            <ac:picMk id="4" creationId="{B535E37E-7DD5-E56C-AD76-D9BFB919C90D}"/>
          </ac:picMkLst>
        </pc:picChg>
        <pc:picChg chg="add del mod">
          <ac:chgData name="Sergio Verde Llorente" userId="eb27e6fd-5ea7-4e5b-bf76-56c16ff8d9e3" providerId="ADAL" clId="{F9DBD3B7-F369-45B8-BC2C-63044A1D28F7}" dt="2023-11-20T17:51:33.047" v="831" actId="478"/>
          <ac:picMkLst>
            <pc:docMk/>
            <pc:sldMk cId="2848508369" sldId="268"/>
            <ac:picMk id="5" creationId="{F727331E-AFB9-4F52-C940-5911916E708C}"/>
          </ac:picMkLst>
        </pc:picChg>
        <pc:picChg chg="add del mod">
          <ac:chgData name="Sergio Verde Llorente" userId="eb27e6fd-5ea7-4e5b-bf76-56c16ff8d9e3" providerId="ADAL" clId="{F9DBD3B7-F369-45B8-BC2C-63044A1D28F7}" dt="2023-11-20T17:47:41.287" v="744" actId="21"/>
          <ac:picMkLst>
            <pc:docMk/>
            <pc:sldMk cId="2848508369" sldId="268"/>
            <ac:picMk id="7" creationId="{EEF848CB-9D85-7AA4-450E-9B5111DB6465}"/>
          </ac:picMkLst>
        </pc:picChg>
        <pc:picChg chg="add mod ord">
          <ac:chgData name="Sergio Verde Llorente" userId="eb27e6fd-5ea7-4e5b-bf76-56c16ff8d9e3" providerId="ADAL" clId="{F9DBD3B7-F369-45B8-BC2C-63044A1D28F7}" dt="2023-11-20T18:36:19.644" v="1734" actId="26606"/>
          <ac:picMkLst>
            <pc:docMk/>
            <pc:sldMk cId="2848508369" sldId="268"/>
            <ac:picMk id="8" creationId="{ACD706CB-8306-98F6-A939-3CF18C57AC04}"/>
          </ac:picMkLst>
        </pc:picChg>
        <pc:picChg chg="add mod ord">
          <ac:chgData name="Sergio Verde Llorente" userId="eb27e6fd-5ea7-4e5b-bf76-56c16ff8d9e3" providerId="ADAL" clId="{F9DBD3B7-F369-45B8-BC2C-63044A1D28F7}" dt="2023-11-20T18:36:19.644" v="1734" actId="26606"/>
          <ac:picMkLst>
            <pc:docMk/>
            <pc:sldMk cId="2848508369" sldId="268"/>
            <ac:picMk id="8194" creationId="{E808D956-4D23-A817-046E-8DA938526AA8}"/>
          </ac:picMkLst>
        </pc:picChg>
        <pc:picChg chg="add mod ord">
          <ac:chgData name="Sergio Verde Llorente" userId="eb27e6fd-5ea7-4e5b-bf76-56c16ff8d9e3" providerId="ADAL" clId="{F9DBD3B7-F369-45B8-BC2C-63044A1D28F7}" dt="2023-11-20T18:36:19.644" v="1734" actId="26606"/>
          <ac:picMkLst>
            <pc:docMk/>
            <pc:sldMk cId="2848508369" sldId="268"/>
            <ac:picMk id="8196" creationId="{7BFD23D5-3BBB-6AC2-B0EC-F24C8638413F}"/>
          </ac:picMkLst>
        </pc:picChg>
        <pc:picChg chg="add">
          <ac:chgData name="Sergio Verde Llorente" userId="eb27e6fd-5ea7-4e5b-bf76-56c16ff8d9e3" providerId="ADAL" clId="{F9DBD3B7-F369-45B8-BC2C-63044A1D28F7}" dt="2023-11-20T18:36:19.644" v="1734" actId="26606"/>
          <ac:picMkLst>
            <pc:docMk/>
            <pc:sldMk cId="2848508369" sldId="268"/>
            <ac:picMk id="8200" creationId="{DD14D308-5422-4BF6-A2F3-6D0B50D9B223}"/>
          </ac:picMkLst>
        </pc:picChg>
        <pc:picChg chg="add del">
          <ac:chgData name="Sergio Verde Llorente" userId="eb27e6fd-5ea7-4e5b-bf76-56c16ff8d9e3" providerId="ADAL" clId="{F9DBD3B7-F369-45B8-BC2C-63044A1D28F7}" dt="2023-11-20T17:48:45.541" v="750" actId="26606"/>
          <ac:picMkLst>
            <pc:docMk/>
            <pc:sldMk cId="2848508369" sldId="268"/>
            <ac:picMk id="8201" creationId="{3246B37F-586C-4206-AF36-A24F7A34F669}"/>
          </ac:picMkLst>
        </pc:picChg>
        <pc:picChg chg="add">
          <ac:chgData name="Sergio Verde Llorente" userId="eb27e6fd-5ea7-4e5b-bf76-56c16ff8d9e3" providerId="ADAL" clId="{F9DBD3B7-F369-45B8-BC2C-63044A1D28F7}" dt="2023-11-20T17:48:45.541" v="750" actId="26606"/>
          <ac:picMkLst>
            <pc:docMk/>
            <pc:sldMk cId="2848508369" sldId="268"/>
            <ac:picMk id="8218" creationId="{6E34A230-D728-4275-A07E-38A8344A0B0B}"/>
          </ac:picMkLst>
        </pc:picChg>
      </pc:sldChg>
      <pc:sldChg chg="addSp delSp modSp new mod modTransition setBg">
        <pc:chgData name="Sergio Verde Llorente" userId="eb27e6fd-5ea7-4e5b-bf76-56c16ff8d9e3" providerId="ADAL" clId="{F9DBD3B7-F369-45B8-BC2C-63044A1D28F7}" dt="2023-11-21T17:40:43.558" v="2100"/>
        <pc:sldMkLst>
          <pc:docMk/>
          <pc:sldMk cId="256023579" sldId="270"/>
        </pc:sldMkLst>
        <pc:spChg chg="del">
          <ac:chgData name="Sergio Verde Llorente" userId="eb27e6fd-5ea7-4e5b-bf76-56c16ff8d9e3" providerId="ADAL" clId="{F9DBD3B7-F369-45B8-BC2C-63044A1D28F7}" dt="2023-11-20T18:06:42.664" v="1240"/>
          <ac:spMkLst>
            <pc:docMk/>
            <pc:sldMk cId="256023579" sldId="270"/>
            <ac:spMk id="2" creationId="{94E1F0D8-17A6-EF2C-BFE5-036F2CA67DF7}"/>
          </ac:spMkLst>
        </pc:spChg>
        <pc:spChg chg="mod">
          <ac:chgData name="Sergio Verde Llorente" userId="eb27e6fd-5ea7-4e5b-bf76-56c16ff8d9e3" providerId="ADAL" clId="{F9DBD3B7-F369-45B8-BC2C-63044A1D28F7}" dt="2023-11-20T18:47:50.105" v="2009" actId="20577"/>
          <ac:spMkLst>
            <pc:docMk/>
            <pc:sldMk cId="256023579" sldId="270"/>
            <ac:spMk id="3" creationId="{E8574E62-85CA-D1C5-3E95-F6DCC495A53D}"/>
          </ac:spMkLst>
        </pc:spChg>
        <pc:spChg chg="add mod ord">
          <ac:chgData name="Sergio Verde Llorente" userId="eb27e6fd-5ea7-4e5b-bf76-56c16ff8d9e3" providerId="ADAL" clId="{F9DBD3B7-F369-45B8-BC2C-63044A1D28F7}" dt="2023-11-20T18:46:12.570" v="1982" actId="26606"/>
          <ac:spMkLst>
            <pc:docMk/>
            <pc:sldMk cId="256023579" sldId="270"/>
            <ac:spMk id="4" creationId="{92E007BD-ADA9-FE66-DCAC-C286E750F867}"/>
          </ac:spMkLst>
        </pc:spChg>
        <pc:spChg chg="add">
          <ac:chgData name="Sergio Verde Llorente" userId="eb27e6fd-5ea7-4e5b-bf76-56c16ff8d9e3" providerId="ADAL" clId="{F9DBD3B7-F369-45B8-BC2C-63044A1D28F7}" dt="2023-11-20T18:46:12.570" v="1982" actId="26606"/>
          <ac:spMkLst>
            <pc:docMk/>
            <pc:sldMk cId="256023579" sldId="270"/>
            <ac:spMk id="10247" creationId="{5AF2F3EC-4112-4707-AD07-6D1888FCBB0F}"/>
          </ac:spMkLst>
        </pc:spChg>
        <pc:spChg chg="add">
          <ac:chgData name="Sergio Verde Llorente" userId="eb27e6fd-5ea7-4e5b-bf76-56c16ff8d9e3" providerId="ADAL" clId="{F9DBD3B7-F369-45B8-BC2C-63044A1D28F7}" dt="2023-11-20T18:46:12.570" v="1982" actId="26606"/>
          <ac:spMkLst>
            <pc:docMk/>
            <pc:sldMk cId="256023579" sldId="270"/>
            <ac:spMk id="10249" creationId="{332E092C-E598-4DFD-A98D-CED26A21BFF0}"/>
          </ac:spMkLst>
        </pc:spChg>
        <pc:spChg chg="add">
          <ac:chgData name="Sergio Verde Llorente" userId="eb27e6fd-5ea7-4e5b-bf76-56c16ff8d9e3" providerId="ADAL" clId="{F9DBD3B7-F369-45B8-BC2C-63044A1D28F7}" dt="2023-11-20T18:46:12.570" v="1982" actId="26606"/>
          <ac:spMkLst>
            <pc:docMk/>
            <pc:sldMk cId="256023579" sldId="270"/>
            <ac:spMk id="10251" creationId="{557DA3DA-8CE8-4783-B05F-82DA35E87371}"/>
          </ac:spMkLst>
        </pc:spChg>
        <pc:spChg chg="add">
          <ac:chgData name="Sergio Verde Llorente" userId="eb27e6fd-5ea7-4e5b-bf76-56c16ff8d9e3" providerId="ADAL" clId="{F9DBD3B7-F369-45B8-BC2C-63044A1D28F7}" dt="2023-11-20T18:46:12.570" v="1982" actId="26606"/>
          <ac:spMkLst>
            <pc:docMk/>
            <pc:sldMk cId="256023579" sldId="270"/>
            <ac:spMk id="10255" creationId="{D3E3A722-38CF-404C-9F4E-743785C09505}"/>
          </ac:spMkLst>
        </pc:spChg>
        <pc:picChg chg="add mod">
          <ac:chgData name="Sergio Verde Llorente" userId="eb27e6fd-5ea7-4e5b-bf76-56c16ff8d9e3" providerId="ADAL" clId="{F9DBD3B7-F369-45B8-BC2C-63044A1D28F7}" dt="2023-11-20T18:46:12.570" v="1982" actId="26606"/>
          <ac:picMkLst>
            <pc:docMk/>
            <pc:sldMk cId="256023579" sldId="270"/>
            <ac:picMk id="5" creationId="{06AE9588-9668-A99B-191B-599034B04D9E}"/>
          </ac:picMkLst>
        </pc:picChg>
        <pc:picChg chg="add del mod ord">
          <ac:chgData name="Sergio Verde Llorente" userId="eb27e6fd-5ea7-4e5b-bf76-56c16ff8d9e3" providerId="ADAL" clId="{F9DBD3B7-F369-45B8-BC2C-63044A1D28F7}" dt="2023-11-20T18:46:56.234" v="1995" actId="478"/>
          <ac:picMkLst>
            <pc:docMk/>
            <pc:sldMk cId="256023579" sldId="270"/>
            <ac:picMk id="10242" creationId="{21E70608-447F-D96B-3043-80711E47D0B5}"/>
          </ac:picMkLst>
        </pc:picChg>
        <pc:picChg chg="add mod">
          <ac:chgData name="Sergio Verde Llorente" userId="eb27e6fd-5ea7-4e5b-bf76-56c16ff8d9e3" providerId="ADAL" clId="{F9DBD3B7-F369-45B8-BC2C-63044A1D28F7}" dt="2023-11-20T18:47:20.537" v="2000" actId="14100"/>
          <ac:picMkLst>
            <pc:docMk/>
            <pc:sldMk cId="256023579" sldId="270"/>
            <ac:picMk id="10244" creationId="{AB371830-41E9-969D-499D-B204EE545FB8}"/>
          </ac:picMkLst>
        </pc:picChg>
        <pc:picChg chg="add">
          <ac:chgData name="Sergio Verde Llorente" userId="eb27e6fd-5ea7-4e5b-bf76-56c16ff8d9e3" providerId="ADAL" clId="{F9DBD3B7-F369-45B8-BC2C-63044A1D28F7}" dt="2023-11-20T18:46:12.570" v="1982" actId="26606"/>
          <ac:picMkLst>
            <pc:docMk/>
            <pc:sldMk cId="256023579" sldId="270"/>
            <ac:picMk id="10253" creationId="{EC34A42F-4965-427D-86F7-BB265A3B03F1}"/>
          </ac:picMkLst>
        </pc:picChg>
      </pc:sldChg>
      <pc:sldChg chg="addSp delSp modSp new mod setBg">
        <pc:chgData name="Sergio Verde Llorente" userId="eb27e6fd-5ea7-4e5b-bf76-56c16ff8d9e3" providerId="ADAL" clId="{F9DBD3B7-F369-45B8-BC2C-63044A1D28F7}" dt="2023-11-20T18:42:55.783" v="1942" actId="122"/>
        <pc:sldMkLst>
          <pc:docMk/>
          <pc:sldMk cId="400001870" sldId="271"/>
        </pc:sldMkLst>
        <pc:spChg chg="mod ord">
          <ac:chgData name="Sergio Verde Llorente" userId="eb27e6fd-5ea7-4e5b-bf76-56c16ff8d9e3" providerId="ADAL" clId="{F9DBD3B7-F369-45B8-BC2C-63044A1D28F7}" dt="2023-11-20T18:42:55.783" v="1942" actId="122"/>
          <ac:spMkLst>
            <pc:docMk/>
            <pc:sldMk cId="400001870" sldId="271"/>
            <ac:spMk id="2" creationId="{11546513-477E-598A-2F6B-32799FD8ED7A}"/>
          </ac:spMkLst>
        </pc:spChg>
        <pc:spChg chg="mo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3" creationId="{4B737FC8-B56E-4F3F-249F-114C8FE9C47E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22" creationId="{93349EB8-FE1F-4A90-A5D2-B6E6D261632E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23" creationId="{327D416C-5988-4B67-9C9E-F2148710126A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24" creationId="{FA4378E7-21E3-4349-BA59-8B5D97F23577}"/>
          </ac:spMkLst>
        </pc:spChg>
        <pc:spChg chg="add del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25" creationId="{A84BFD65-1682-4E88-891C-F92715A2633D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26" creationId="{7C2C6FB8-305D-45C0-AD0A-9033C7FC779E}"/>
          </ac:spMkLst>
        </pc:spChg>
        <pc:spChg chg="add del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29" creationId="{EACA0639-5171-4920-A6E2-7D772E14BEFE}"/>
          </ac:spMkLst>
        </pc:spChg>
        <pc:spChg chg="add del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31" creationId="{890BD437-03A3-43BF-8B06-7D8DFB46A900}"/>
          </ac:spMkLst>
        </pc:spChg>
        <pc:spChg chg="add del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33" creationId="{1067637D-FD10-4AAE-9294-B38B6372FE47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35" creationId="{2B3883A5-74C5-4A4D-8BD1-5356492C0A60}"/>
          </ac:spMkLst>
        </pc:spChg>
        <pc:spChg chg="add">
          <ac:chgData name="Sergio Verde Llorente" userId="eb27e6fd-5ea7-4e5b-bf76-56c16ff8d9e3" providerId="ADAL" clId="{F9DBD3B7-F369-45B8-BC2C-63044A1D28F7}" dt="2023-11-20T18:33:12.122" v="1719" actId="26606"/>
          <ac:spMkLst>
            <pc:docMk/>
            <pc:sldMk cId="400001870" sldId="271"/>
            <ac:spMk id="9237" creationId="{7DC7A127-96B5-4ADD-AA2C-405C8D6A5CD2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38" creationId="{C2FC2779-65B1-4D27-8BF2-E8F7DCD07115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42" creationId="{BDE684BA-E53B-412D-8A73-6A8E6FB0CFEC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44" creationId="{2D489C0B-8615-4DFF-9F3C-E388A501B5CD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46" creationId="{66064050-0445-4E5B-A992-287D424AF63F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48" creationId="{63182DA4-963A-46BC-8C3B-0494825DFBB2}"/>
          </ac:spMkLst>
        </pc:spChg>
        <pc:spChg chg="add del">
          <ac:chgData name="Sergio Verde Llorente" userId="eb27e6fd-5ea7-4e5b-bf76-56c16ff8d9e3" providerId="ADAL" clId="{F9DBD3B7-F369-45B8-BC2C-63044A1D28F7}" dt="2023-11-20T18:18:14.274" v="1519" actId="26606"/>
          <ac:spMkLst>
            <pc:docMk/>
            <pc:sldMk cId="400001870" sldId="271"/>
            <ac:spMk id="9250" creationId="{C5361E66-ADC0-482B-895C-DBEFA1DD0853}"/>
          </ac:spMkLst>
        </pc:spChg>
        <pc:spChg chg="add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52" creationId="{A84BFD65-1682-4E88-891C-F92715A2633D}"/>
          </ac:spMkLst>
        </pc:spChg>
        <pc:spChg chg="add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54" creationId="{EACA0639-5171-4920-A6E2-7D772E14BEFE}"/>
          </ac:spMkLst>
        </pc:spChg>
        <pc:spChg chg="add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55" creationId="{890BD437-03A3-43BF-8B06-7D8DFB46A900}"/>
          </ac:spMkLst>
        </pc:spChg>
        <pc:spChg chg="add">
          <ac:chgData name="Sergio Verde Llorente" userId="eb27e6fd-5ea7-4e5b-bf76-56c16ff8d9e3" providerId="ADAL" clId="{F9DBD3B7-F369-45B8-BC2C-63044A1D28F7}" dt="2023-11-20T18:18:14.288" v="1520" actId="26606"/>
          <ac:spMkLst>
            <pc:docMk/>
            <pc:sldMk cId="400001870" sldId="271"/>
            <ac:spMk id="9256" creationId="{1067637D-FD10-4AAE-9294-B38B6372FE47}"/>
          </ac:spMkLst>
        </pc:spChg>
        <pc:picChg chg="add mod ord">
          <ac:chgData name="Sergio Verde Llorente" userId="eb27e6fd-5ea7-4e5b-bf76-56c16ff8d9e3" providerId="ADAL" clId="{F9DBD3B7-F369-45B8-BC2C-63044A1D28F7}" dt="2023-11-20T18:33:12.122" v="1719" actId="26606"/>
          <ac:picMkLst>
            <pc:docMk/>
            <pc:sldMk cId="400001870" sldId="271"/>
            <ac:picMk id="9218" creationId="{E8B14BE1-A56A-4644-1293-DD528AAD958B}"/>
          </ac:picMkLst>
        </pc:picChg>
        <pc:picChg chg="add mod">
          <ac:chgData name="Sergio Verde Llorente" userId="eb27e6fd-5ea7-4e5b-bf76-56c16ff8d9e3" providerId="ADAL" clId="{F9DBD3B7-F369-45B8-BC2C-63044A1D28F7}" dt="2023-11-20T18:33:12.122" v="1719" actId="26606"/>
          <ac:picMkLst>
            <pc:docMk/>
            <pc:sldMk cId="400001870" sldId="271"/>
            <ac:picMk id="9220" creationId="{D573AF98-DAAE-6050-6159-04D8E49F0F92}"/>
          </ac:picMkLst>
        </pc:picChg>
        <pc:picChg chg="add del">
          <ac:chgData name="Sergio Verde Llorente" userId="eb27e6fd-5ea7-4e5b-bf76-56c16ff8d9e3" providerId="ADAL" clId="{F9DBD3B7-F369-45B8-BC2C-63044A1D28F7}" dt="2023-11-20T18:18:14.288" v="1520" actId="26606"/>
          <ac:picMkLst>
            <pc:docMk/>
            <pc:sldMk cId="400001870" sldId="271"/>
            <ac:picMk id="9227" creationId="{C4F9E4A3-BB3B-498A-8A24-AFC0D0E6EDCF}"/>
          </ac:picMkLst>
        </pc:picChg>
        <pc:picChg chg="add">
          <ac:chgData name="Sergio Verde Llorente" userId="eb27e6fd-5ea7-4e5b-bf76-56c16ff8d9e3" providerId="ADAL" clId="{F9DBD3B7-F369-45B8-BC2C-63044A1D28F7}" dt="2023-11-20T18:33:12.122" v="1719" actId="26606"/>
          <ac:picMkLst>
            <pc:docMk/>
            <pc:sldMk cId="400001870" sldId="271"/>
            <ac:picMk id="9228" creationId="{5BDCE16A-8ED6-4FF7-B942-04E88D003B57}"/>
          </ac:picMkLst>
        </pc:picChg>
        <pc:picChg chg="add del">
          <ac:chgData name="Sergio Verde Llorente" userId="eb27e6fd-5ea7-4e5b-bf76-56c16ff8d9e3" providerId="ADAL" clId="{F9DBD3B7-F369-45B8-BC2C-63044A1D28F7}" dt="2023-11-20T18:18:14.274" v="1519" actId="26606"/>
          <ac:picMkLst>
            <pc:docMk/>
            <pc:sldMk cId="400001870" sldId="271"/>
            <ac:picMk id="9240" creationId="{5751D347-B65B-4CAB-9DAC-5323B3A5DD5E}"/>
          </ac:picMkLst>
        </pc:picChg>
        <pc:picChg chg="add">
          <ac:chgData name="Sergio Verde Llorente" userId="eb27e6fd-5ea7-4e5b-bf76-56c16ff8d9e3" providerId="ADAL" clId="{F9DBD3B7-F369-45B8-BC2C-63044A1D28F7}" dt="2023-11-20T18:18:14.288" v="1520" actId="26606"/>
          <ac:picMkLst>
            <pc:docMk/>
            <pc:sldMk cId="400001870" sldId="271"/>
            <ac:picMk id="9253" creationId="{C4F9E4A3-BB3B-498A-8A24-AFC0D0E6EDCF}"/>
          </ac:picMkLst>
        </pc:picChg>
      </pc:sldChg>
      <pc:sldChg chg="addSp delSp modSp new mod">
        <pc:chgData name="Sergio Verde Llorente" userId="eb27e6fd-5ea7-4e5b-bf76-56c16ff8d9e3" providerId="ADAL" clId="{F9DBD3B7-F369-45B8-BC2C-63044A1D28F7}" dt="2023-11-20T18:39:37.556" v="1783" actId="1076"/>
        <pc:sldMkLst>
          <pc:docMk/>
          <pc:sldMk cId="4232210457" sldId="272"/>
        </pc:sldMkLst>
        <pc:spChg chg="mod">
          <ac:chgData name="Sergio Verde Llorente" userId="eb27e6fd-5ea7-4e5b-bf76-56c16ff8d9e3" providerId="ADAL" clId="{F9DBD3B7-F369-45B8-BC2C-63044A1D28F7}" dt="2023-11-20T18:39:37.556" v="1783" actId="1076"/>
          <ac:spMkLst>
            <pc:docMk/>
            <pc:sldMk cId="4232210457" sldId="272"/>
            <ac:spMk id="2" creationId="{F5AD10C6-C57F-2D64-A699-AB04724C8089}"/>
          </ac:spMkLst>
        </pc:spChg>
        <pc:spChg chg="del mod">
          <ac:chgData name="Sergio Verde Llorente" userId="eb27e6fd-5ea7-4e5b-bf76-56c16ff8d9e3" providerId="ADAL" clId="{F9DBD3B7-F369-45B8-BC2C-63044A1D28F7}" dt="2023-11-20T18:20:12.747" v="1554" actId="478"/>
          <ac:spMkLst>
            <pc:docMk/>
            <pc:sldMk cId="4232210457" sldId="272"/>
            <ac:spMk id="3" creationId="{50C65AD9-C416-77CA-098F-D2C9017E7CFA}"/>
          </ac:spMkLst>
        </pc:spChg>
        <pc:picChg chg="add mod modCrop">
          <ac:chgData name="Sergio Verde Llorente" userId="eb27e6fd-5ea7-4e5b-bf76-56c16ff8d9e3" providerId="ADAL" clId="{F9DBD3B7-F369-45B8-BC2C-63044A1D28F7}" dt="2023-11-20T18:21:58.281" v="1555" actId="732"/>
          <ac:picMkLst>
            <pc:docMk/>
            <pc:sldMk cId="4232210457" sldId="272"/>
            <ac:picMk id="4" creationId="{383D7A56-0637-168F-31F1-294C23EE80C0}"/>
          </ac:picMkLst>
        </pc:picChg>
      </pc:sldChg>
      <pc:sldChg chg="modSp">
        <pc:chgData name="Sergio Verde Llorente" userId="eb27e6fd-5ea7-4e5b-bf76-56c16ff8d9e3" providerId="ADAL" clId="{F9DBD3B7-F369-45B8-BC2C-63044A1D28F7}" dt="2023-11-20T18:30:40.151" v="1714"/>
        <pc:sldMkLst>
          <pc:docMk/>
          <pc:sldMk cId="1403898941" sldId="273"/>
        </pc:sldMkLst>
        <pc:spChg chg="mod">
          <ac:chgData name="Sergio Verde Llorente" userId="eb27e6fd-5ea7-4e5b-bf76-56c16ff8d9e3" providerId="ADAL" clId="{F9DBD3B7-F369-45B8-BC2C-63044A1D28F7}" dt="2023-11-20T18:30:40.151" v="1714"/>
          <ac:spMkLst>
            <pc:docMk/>
            <pc:sldMk cId="1403898941" sldId="273"/>
            <ac:spMk id="2" creationId="{FE92FE16-515E-0BA6-D503-EC9C3326BE74}"/>
          </ac:spMkLst>
        </pc:spChg>
        <pc:spChg chg="mod">
          <ac:chgData name="Sergio Verde Llorente" userId="eb27e6fd-5ea7-4e5b-bf76-56c16ff8d9e3" providerId="ADAL" clId="{F9DBD3B7-F369-45B8-BC2C-63044A1D28F7}" dt="2023-11-20T18:30:40.151" v="1714"/>
          <ac:spMkLst>
            <pc:docMk/>
            <pc:sldMk cId="1403898941" sldId="273"/>
            <ac:spMk id="3" creationId="{0879947B-F69B-D2EF-62EF-A7035B129B87}"/>
          </ac:spMkLst>
        </pc:spChg>
      </pc:sldChg>
      <pc:sldChg chg="modSp">
        <pc:chgData name="Sergio Verde Llorente" userId="eb27e6fd-5ea7-4e5b-bf76-56c16ff8d9e3" providerId="ADAL" clId="{F9DBD3B7-F369-45B8-BC2C-63044A1D28F7}" dt="2023-11-20T18:30:40.151" v="1714"/>
        <pc:sldMkLst>
          <pc:docMk/>
          <pc:sldMk cId="3232949402" sldId="274"/>
        </pc:sldMkLst>
        <pc:spChg chg="mod">
          <ac:chgData name="Sergio Verde Llorente" userId="eb27e6fd-5ea7-4e5b-bf76-56c16ff8d9e3" providerId="ADAL" clId="{F9DBD3B7-F369-45B8-BC2C-63044A1D28F7}" dt="2023-11-20T18:30:40.151" v="1714"/>
          <ac:spMkLst>
            <pc:docMk/>
            <pc:sldMk cId="3232949402" sldId="274"/>
            <ac:spMk id="2" creationId="{14B44945-D187-0ACA-B85C-C8CD8C053342}"/>
          </ac:spMkLst>
        </pc:spChg>
        <pc:spChg chg="mod">
          <ac:chgData name="Sergio Verde Llorente" userId="eb27e6fd-5ea7-4e5b-bf76-56c16ff8d9e3" providerId="ADAL" clId="{F9DBD3B7-F369-45B8-BC2C-63044A1D28F7}" dt="2023-11-20T18:30:40.151" v="1714"/>
          <ac:spMkLst>
            <pc:docMk/>
            <pc:sldMk cId="3232949402" sldId="274"/>
            <ac:spMk id="3" creationId="{09D5BE83-846D-0AE7-3576-2DA00D0519A2}"/>
          </ac:spMkLst>
        </pc:spChg>
      </pc:sldChg>
      <pc:sldChg chg="addSp delSp modSp new mod">
        <pc:chgData name="Sergio Verde Llorente" userId="eb27e6fd-5ea7-4e5b-bf76-56c16ff8d9e3" providerId="ADAL" clId="{F9DBD3B7-F369-45B8-BC2C-63044A1D28F7}" dt="2023-11-20T19:51:56.691" v="2014" actId="1076"/>
        <pc:sldMkLst>
          <pc:docMk/>
          <pc:sldMk cId="3303981984" sldId="275"/>
        </pc:sldMkLst>
        <pc:spChg chg="mod">
          <ac:chgData name="Sergio Verde Llorente" userId="eb27e6fd-5ea7-4e5b-bf76-56c16ff8d9e3" providerId="ADAL" clId="{F9DBD3B7-F369-45B8-BC2C-63044A1D28F7}" dt="2023-11-20T18:39:30.385" v="1781" actId="122"/>
          <ac:spMkLst>
            <pc:docMk/>
            <pc:sldMk cId="3303981984" sldId="275"/>
            <ac:spMk id="2" creationId="{EC56F2F7-7384-55C5-D022-B3DC2806F944}"/>
          </ac:spMkLst>
        </pc:spChg>
        <pc:spChg chg="del">
          <ac:chgData name="Sergio Verde Llorente" userId="eb27e6fd-5ea7-4e5b-bf76-56c16ff8d9e3" providerId="ADAL" clId="{F9DBD3B7-F369-45B8-BC2C-63044A1D28F7}" dt="2023-11-20T18:39:19.818" v="1763" actId="478"/>
          <ac:spMkLst>
            <pc:docMk/>
            <pc:sldMk cId="3303981984" sldId="275"/>
            <ac:spMk id="3" creationId="{FA0CC0D0-36BC-F5A3-329A-4CD320C5B5F0}"/>
          </ac:spMkLst>
        </pc:spChg>
        <pc:picChg chg="add del mod modCrop">
          <ac:chgData name="Sergio Verde Llorente" userId="eb27e6fd-5ea7-4e5b-bf76-56c16ff8d9e3" providerId="ADAL" clId="{F9DBD3B7-F369-45B8-BC2C-63044A1D28F7}" dt="2023-11-20T19:51:50.314" v="2010" actId="478"/>
          <ac:picMkLst>
            <pc:docMk/>
            <pc:sldMk cId="3303981984" sldId="275"/>
            <ac:picMk id="4" creationId="{34886A3A-5C82-9E88-5531-18C3A4AAD806}"/>
          </ac:picMkLst>
        </pc:picChg>
        <pc:picChg chg="add mod">
          <ac:chgData name="Sergio Verde Llorente" userId="eb27e6fd-5ea7-4e5b-bf76-56c16ff8d9e3" providerId="ADAL" clId="{F9DBD3B7-F369-45B8-BC2C-63044A1D28F7}" dt="2023-11-20T19:51:56.691" v="2014" actId="1076"/>
          <ac:picMkLst>
            <pc:docMk/>
            <pc:sldMk cId="3303981984" sldId="275"/>
            <ac:picMk id="5" creationId="{64839462-AB8B-7D99-FC07-F3B51A198549}"/>
          </ac:picMkLst>
        </pc:picChg>
      </pc:sldChg>
      <pc:sldChg chg="addSp delSp modSp new mod">
        <pc:chgData name="Sergio Verde Llorente" userId="eb27e6fd-5ea7-4e5b-bf76-56c16ff8d9e3" providerId="ADAL" clId="{F9DBD3B7-F369-45B8-BC2C-63044A1D28F7}" dt="2023-11-20T18:43:11.499" v="1944" actId="1076"/>
        <pc:sldMkLst>
          <pc:docMk/>
          <pc:sldMk cId="3456670280" sldId="276"/>
        </pc:sldMkLst>
        <pc:spChg chg="mod">
          <ac:chgData name="Sergio Verde Llorente" userId="eb27e6fd-5ea7-4e5b-bf76-56c16ff8d9e3" providerId="ADAL" clId="{F9DBD3B7-F369-45B8-BC2C-63044A1D28F7}" dt="2023-11-20T18:43:11.499" v="1944" actId="1076"/>
          <ac:spMkLst>
            <pc:docMk/>
            <pc:sldMk cId="3456670280" sldId="276"/>
            <ac:spMk id="2" creationId="{CD3B5C28-02F3-14FF-9770-FF6566B8CB1E}"/>
          </ac:spMkLst>
        </pc:spChg>
        <pc:spChg chg="del mod">
          <ac:chgData name="Sergio Verde Llorente" userId="eb27e6fd-5ea7-4e5b-bf76-56c16ff8d9e3" providerId="ADAL" clId="{F9DBD3B7-F369-45B8-BC2C-63044A1D28F7}" dt="2023-11-20T18:40:31.699" v="1822" actId="478"/>
          <ac:spMkLst>
            <pc:docMk/>
            <pc:sldMk cId="3456670280" sldId="276"/>
            <ac:spMk id="3" creationId="{7D147459-7E4A-6F67-9A2D-2E231F7F8AF0}"/>
          </ac:spMkLst>
        </pc:spChg>
        <pc:picChg chg="add mod">
          <ac:chgData name="Sergio Verde Llorente" userId="eb27e6fd-5ea7-4e5b-bf76-56c16ff8d9e3" providerId="ADAL" clId="{F9DBD3B7-F369-45B8-BC2C-63044A1D28F7}" dt="2023-11-20T18:40:14.275" v="1799" actId="688"/>
          <ac:picMkLst>
            <pc:docMk/>
            <pc:sldMk cId="3456670280" sldId="276"/>
            <ac:picMk id="4" creationId="{1FE56022-DFCF-1078-53CA-11764DE975CF}"/>
          </ac:picMkLst>
        </pc:picChg>
        <pc:picChg chg="add mod">
          <ac:chgData name="Sergio Verde Llorente" userId="eb27e6fd-5ea7-4e5b-bf76-56c16ff8d9e3" providerId="ADAL" clId="{F9DBD3B7-F369-45B8-BC2C-63044A1D28F7}" dt="2023-11-20T18:40:15.659" v="1800" actId="1076"/>
          <ac:picMkLst>
            <pc:docMk/>
            <pc:sldMk cId="3456670280" sldId="276"/>
            <ac:picMk id="5" creationId="{C47AE27F-8392-B4FD-02B0-04E00665033D}"/>
          </ac:picMkLst>
        </pc:picChg>
      </pc:sldChg>
      <pc:sldChg chg="addSp modSp mod setBg addAnim">
        <pc:chgData name="Sergio Verde Llorente" userId="eb27e6fd-5ea7-4e5b-bf76-56c16ff8d9e3" providerId="ADAL" clId="{F9DBD3B7-F369-45B8-BC2C-63044A1D28F7}" dt="2023-11-21T17:32:38.963" v="2064"/>
        <pc:sldMkLst>
          <pc:docMk/>
          <pc:sldMk cId="3783527093" sldId="277"/>
        </pc:sldMkLst>
        <pc:spChg chg="mod">
          <ac:chgData name="Sergio Verde Llorente" userId="eb27e6fd-5ea7-4e5b-bf76-56c16ff8d9e3" providerId="ADAL" clId="{F9DBD3B7-F369-45B8-BC2C-63044A1D28F7}" dt="2023-11-21T17:32:38.963" v="2063" actId="26606"/>
          <ac:spMkLst>
            <pc:docMk/>
            <pc:sldMk cId="3783527093" sldId="277"/>
            <ac:spMk id="2" creationId="{FE92FE16-515E-0BA6-D503-EC9C3326BE74}"/>
          </ac:spMkLst>
        </pc:spChg>
        <pc:spChg chg="mod">
          <ac:chgData name="Sergio Verde Llorente" userId="eb27e6fd-5ea7-4e5b-bf76-56c16ff8d9e3" providerId="ADAL" clId="{F9DBD3B7-F369-45B8-BC2C-63044A1D28F7}" dt="2023-11-21T17:32:38.963" v="2063" actId="26606"/>
          <ac:spMkLst>
            <pc:docMk/>
            <pc:sldMk cId="3783527093" sldId="277"/>
            <ac:spMk id="3" creationId="{0879947B-F69B-D2EF-62EF-A7035B129B87}"/>
          </ac:spMkLst>
        </pc:spChg>
        <pc:spChg chg="add">
          <ac:chgData name="Sergio Verde Llorente" userId="eb27e6fd-5ea7-4e5b-bf76-56c16ff8d9e3" providerId="ADAL" clId="{F9DBD3B7-F369-45B8-BC2C-63044A1D28F7}" dt="2023-11-21T17:32:38.963" v="2063" actId="26606"/>
          <ac:spMkLst>
            <pc:docMk/>
            <pc:sldMk cId="3783527093" sldId="277"/>
            <ac:spMk id="12" creationId="{E770CA6A-B3B0-4826-A91F-B2B1F8922026}"/>
          </ac:spMkLst>
        </pc:spChg>
        <pc:picChg chg="add">
          <ac:chgData name="Sergio Verde Llorente" userId="eb27e6fd-5ea7-4e5b-bf76-56c16ff8d9e3" providerId="ADAL" clId="{F9DBD3B7-F369-45B8-BC2C-63044A1D28F7}" dt="2023-11-21T17:32:38.963" v="2063" actId="26606"/>
          <ac:picMkLst>
            <pc:docMk/>
            <pc:sldMk cId="3783527093" sldId="277"/>
            <ac:picMk id="8" creationId="{6ECDD1C7-3E51-40DC-8B85-24AA12A39173}"/>
          </ac:picMkLst>
        </pc:picChg>
        <pc:picChg chg="add">
          <ac:chgData name="Sergio Verde Llorente" userId="eb27e6fd-5ea7-4e5b-bf76-56c16ff8d9e3" providerId="ADAL" clId="{F9DBD3B7-F369-45B8-BC2C-63044A1D28F7}" dt="2023-11-21T17:32:38.963" v="2063" actId="26606"/>
          <ac:picMkLst>
            <pc:docMk/>
            <pc:sldMk cId="3783527093" sldId="277"/>
            <ac:picMk id="10" creationId="{926BC0C6-2E6A-4FE0-8465-4642D24063F2}"/>
          </ac:picMkLst>
        </pc:picChg>
        <pc:picChg chg="add">
          <ac:chgData name="Sergio Verde Llorente" userId="eb27e6fd-5ea7-4e5b-bf76-56c16ff8d9e3" providerId="ADAL" clId="{F9DBD3B7-F369-45B8-BC2C-63044A1D28F7}" dt="2023-11-21T17:32:38.963" v="2063" actId="26606"/>
          <ac:picMkLst>
            <pc:docMk/>
            <pc:sldMk cId="3783527093" sldId="277"/>
            <ac:picMk id="16" creationId="{0CE42A09-4F29-4DF7-BE2A-F91C882A27AD}"/>
          </ac:picMkLst>
        </pc:picChg>
        <pc:cxnChg chg="add">
          <ac:chgData name="Sergio Verde Llorente" userId="eb27e6fd-5ea7-4e5b-bf76-56c16ff8d9e3" providerId="ADAL" clId="{F9DBD3B7-F369-45B8-BC2C-63044A1D28F7}" dt="2023-11-21T17:32:38.963" v="2063" actId="26606"/>
          <ac:cxnSpMkLst>
            <pc:docMk/>
            <pc:sldMk cId="3783527093" sldId="277"/>
            <ac:cxnSpMk id="14" creationId="{6FE641DB-A503-41DE-ACA6-36B41C6C2BE9}"/>
          </ac:cxnSpMkLst>
        </pc:cxnChg>
      </pc:sldChg>
      <pc:sldChg chg="addSp modSp add mod setBg addAnim">
        <pc:chgData name="Sergio Verde Llorente" userId="eb27e6fd-5ea7-4e5b-bf76-56c16ff8d9e3" providerId="ADAL" clId="{F9DBD3B7-F369-45B8-BC2C-63044A1D28F7}" dt="2023-11-21T17:32:44.820" v="2066"/>
        <pc:sldMkLst>
          <pc:docMk/>
          <pc:sldMk cId="387660242" sldId="278"/>
        </pc:sldMkLst>
        <pc:spChg chg="mod">
          <ac:chgData name="Sergio Verde Llorente" userId="eb27e6fd-5ea7-4e5b-bf76-56c16ff8d9e3" providerId="ADAL" clId="{F9DBD3B7-F369-45B8-BC2C-63044A1D28F7}" dt="2023-11-21T17:32:44.820" v="2065" actId="26606"/>
          <ac:spMkLst>
            <pc:docMk/>
            <pc:sldMk cId="387660242" sldId="278"/>
            <ac:spMk id="2" creationId="{FE92FE16-515E-0BA6-D503-EC9C3326BE74}"/>
          </ac:spMkLst>
        </pc:spChg>
        <pc:spChg chg="mod">
          <ac:chgData name="Sergio Verde Llorente" userId="eb27e6fd-5ea7-4e5b-bf76-56c16ff8d9e3" providerId="ADAL" clId="{F9DBD3B7-F369-45B8-BC2C-63044A1D28F7}" dt="2023-11-21T17:32:44.820" v="2065" actId="26606"/>
          <ac:spMkLst>
            <pc:docMk/>
            <pc:sldMk cId="387660242" sldId="278"/>
            <ac:spMk id="3" creationId="{0879947B-F69B-D2EF-62EF-A7035B129B87}"/>
          </ac:spMkLst>
        </pc:spChg>
        <pc:spChg chg="add">
          <ac:chgData name="Sergio Verde Llorente" userId="eb27e6fd-5ea7-4e5b-bf76-56c16ff8d9e3" providerId="ADAL" clId="{F9DBD3B7-F369-45B8-BC2C-63044A1D28F7}" dt="2023-11-21T17:32:44.820" v="2065" actId="26606"/>
          <ac:spMkLst>
            <pc:docMk/>
            <pc:sldMk cId="387660242" sldId="278"/>
            <ac:spMk id="12" creationId="{E770CA6A-B3B0-4826-A91F-B2B1F8922026}"/>
          </ac:spMkLst>
        </pc:spChg>
        <pc:picChg chg="add">
          <ac:chgData name="Sergio Verde Llorente" userId="eb27e6fd-5ea7-4e5b-bf76-56c16ff8d9e3" providerId="ADAL" clId="{F9DBD3B7-F369-45B8-BC2C-63044A1D28F7}" dt="2023-11-21T17:32:44.820" v="2065" actId="26606"/>
          <ac:picMkLst>
            <pc:docMk/>
            <pc:sldMk cId="387660242" sldId="278"/>
            <ac:picMk id="8" creationId="{6ECDD1C7-3E51-40DC-8B85-24AA12A39173}"/>
          </ac:picMkLst>
        </pc:picChg>
        <pc:picChg chg="add">
          <ac:chgData name="Sergio Verde Llorente" userId="eb27e6fd-5ea7-4e5b-bf76-56c16ff8d9e3" providerId="ADAL" clId="{F9DBD3B7-F369-45B8-BC2C-63044A1D28F7}" dt="2023-11-21T17:32:44.820" v="2065" actId="26606"/>
          <ac:picMkLst>
            <pc:docMk/>
            <pc:sldMk cId="387660242" sldId="278"/>
            <ac:picMk id="10" creationId="{926BC0C6-2E6A-4FE0-8465-4642D24063F2}"/>
          </ac:picMkLst>
        </pc:picChg>
        <pc:picChg chg="add">
          <ac:chgData name="Sergio Verde Llorente" userId="eb27e6fd-5ea7-4e5b-bf76-56c16ff8d9e3" providerId="ADAL" clId="{F9DBD3B7-F369-45B8-BC2C-63044A1D28F7}" dt="2023-11-21T17:32:44.820" v="2065" actId="26606"/>
          <ac:picMkLst>
            <pc:docMk/>
            <pc:sldMk cId="387660242" sldId="278"/>
            <ac:picMk id="16" creationId="{0CE42A09-4F29-4DF7-BE2A-F91C882A27AD}"/>
          </ac:picMkLst>
        </pc:picChg>
        <pc:cxnChg chg="add">
          <ac:chgData name="Sergio Verde Llorente" userId="eb27e6fd-5ea7-4e5b-bf76-56c16ff8d9e3" providerId="ADAL" clId="{F9DBD3B7-F369-45B8-BC2C-63044A1D28F7}" dt="2023-11-21T17:32:44.820" v="2065" actId="26606"/>
          <ac:cxnSpMkLst>
            <pc:docMk/>
            <pc:sldMk cId="387660242" sldId="278"/>
            <ac:cxnSpMk id="14" creationId="{6FE641DB-A503-41DE-ACA6-36B41C6C2BE9}"/>
          </ac:cxnSpMkLst>
        </pc:cxnChg>
      </pc:sldChg>
      <pc:sldChg chg="modSp mod">
        <pc:chgData name="Sergio Verde Llorente" userId="eb27e6fd-5ea7-4e5b-bf76-56c16ff8d9e3" providerId="ADAL" clId="{F9DBD3B7-F369-45B8-BC2C-63044A1D28F7}" dt="2023-11-21T17:35:19.749" v="2070"/>
        <pc:sldMkLst>
          <pc:docMk/>
          <pc:sldMk cId="4019324902" sldId="280"/>
        </pc:sldMkLst>
        <pc:spChg chg="mod">
          <ac:chgData name="Sergio Verde Llorente" userId="eb27e6fd-5ea7-4e5b-bf76-56c16ff8d9e3" providerId="ADAL" clId="{F9DBD3B7-F369-45B8-BC2C-63044A1D28F7}" dt="2023-11-21T17:35:19.749" v="2070"/>
          <ac:spMkLst>
            <pc:docMk/>
            <pc:sldMk cId="4019324902" sldId="280"/>
            <ac:spMk id="3" creationId="{0879947B-F69B-D2EF-62EF-A7035B129B87}"/>
          </ac:spMkLst>
        </pc:spChg>
      </pc:sldChg>
      <pc:sldChg chg="modSp mod">
        <pc:chgData name="Sergio Verde Llorente" userId="eb27e6fd-5ea7-4e5b-bf76-56c16ff8d9e3" providerId="ADAL" clId="{F9DBD3B7-F369-45B8-BC2C-63044A1D28F7}" dt="2023-11-21T17:56:35.444" v="2252" actId="1076"/>
        <pc:sldMkLst>
          <pc:docMk/>
          <pc:sldMk cId="3347389994" sldId="287"/>
        </pc:sldMkLst>
        <pc:picChg chg="mod">
          <ac:chgData name="Sergio Verde Llorente" userId="eb27e6fd-5ea7-4e5b-bf76-56c16ff8d9e3" providerId="ADAL" clId="{F9DBD3B7-F369-45B8-BC2C-63044A1D28F7}" dt="2023-11-21T17:56:35.444" v="2252" actId="1076"/>
          <ac:picMkLst>
            <pc:docMk/>
            <pc:sldMk cId="3347389994" sldId="287"/>
            <ac:picMk id="7" creationId="{B6DCDC6E-AE0D-A4E3-353C-AA1E3EDF0FBA}"/>
          </ac:picMkLst>
        </pc:picChg>
      </pc:sldChg>
      <pc:sldChg chg="addSp modSp mod setBg addAnim">
        <pc:chgData name="Sergio Verde Llorente" userId="eb27e6fd-5ea7-4e5b-bf76-56c16ff8d9e3" providerId="ADAL" clId="{F9DBD3B7-F369-45B8-BC2C-63044A1D28F7}" dt="2023-11-21T17:32:34.470" v="2062"/>
        <pc:sldMkLst>
          <pc:docMk/>
          <pc:sldMk cId="2253356227" sldId="293"/>
        </pc:sldMkLst>
        <pc:spChg chg="mod">
          <ac:chgData name="Sergio Verde Llorente" userId="eb27e6fd-5ea7-4e5b-bf76-56c16ff8d9e3" providerId="ADAL" clId="{F9DBD3B7-F369-45B8-BC2C-63044A1D28F7}" dt="2023-11-21T17:32:34.470" v="2061" actId="26606"/>
          <ac:spMkLst>
            <pc:docMk/>
            <pc:sldMk cId="2253356227" sldId="293"/>
            <ac:spMk id="2" creationId="{FE92FE16-515E-0BA6-D503-EC9C3326BE74}"/>
          </ac:spMkLst>
        </pc:spChg>
        <pc:spChg chg="mod">
          <ac:chgData name="Sergio Verde Llorente" userId="eb27e6fd-5ea7-4e5b-bf76-56c16ff8d9e3" providerId="ADAL" clId="{F9DBD3B7-F369-45B8-BC2C-63044A1D28F7}" dt="2023-11-21T17:32:34.470" v="2061" actId="26606"/>
          <ac:spMkLst>
            <pc:docMk/>
            <pc:sldMk cId="2253356227" sldId="293"/>
            <ac:spMk id="3" creationId="{0879947B-F69B-D2EF-62EF-A7035B129B87}"/>
          </ac:spMkLst>
        </pc:spChg>
        <pc:spChg chg="add">
          <ac:chgData name="Sergio Verde Llorente" userId="eb27e6fd-5ea7-4e5b-bf76-56c16ff8d9e3" providerId="ADAL" clId="{F9DBD3B7-F369-45B8-BC2C-63044A1D28F7}" dt="2023-11-21T17:32:34.470" v="2061" actId="26606"/>
          <ac:spMkLst>
            <pc:docMk/>
            <pc:sldMk cId="2253356227" sldId="293"/>
            <ac:spMk id="12" creationId="{E770CA6A-B3B0-4826-A91F-B2B1F8922026}"/>
          </ac:spMkLst>
        </pc:spChg>
        <pc:picChg chg="add">
          <ac:chgData name="Sergio Verde Llorente" userId="eb27e6fd-5ea7-4e5b-bf76-56c16ff8d9e3" providerId="ADAL" clId="{F9DBD3B7-F369-45B8-BC2C-63044A1D28F7}" dt="2023-11-21T17:32:34.470" v="2061" actId="26606"/>
          <ac:picMkLst>
            <pc:docMk/>
            <pc:sldMk cId="2253356227" sldId="293"/>
            <ac:picMk id="8" creationId="{6ECDD1C7-3E51-40DC-8B85-24AA12A39173}"/>
          </ac:picMkLst>
        </pc:picChg>
        <pc:picChg chg="add">
          <ac:chgData name="Sergio Verde Llorente" userId="eb27e6fd-5ea7-4e5b-bf76-56c16ff8d9e3" providerId="ADAL" clId="{F9DBD3B7-F369-45B8-BC2C-63044A1D28F7}" dt="2023-11-21T17:32:34.470" v="2061" actId="26606"/>
          <ac:picMkLst>
            <pc:docMk/>
            <pc:sldMk cId="2253356227" sldId="293"/>
            <ac:picMk id="10" creationId="{926BC0C6-2E6A-4FE0-8465-4642D24063F2}"/>
          </ac:picMkLst>
        </pc:picChg>
        <pc:picChg chg="add">
          <ac:chgData name="Sergio Verde Llorente" userId="eb27e6fd-5ea7-4e5b-bf76-56c16ff8d9e3" providerId="ADAL" clId="{F9DBD3B7-F369-45B8-BC2C-63044A1D28F7}" dt="2023-11-21T17:32:34.470" v="2061" actId="26606"/>
          <ac:picMkLst>
            <pc:docMk/>
            <pc:sldMk cId="2253356227" sldId="293"/>
            <ac:picMk id="16" creationId="{0CE42A09-4F29-4DF7-BE2A-F91C882A27AD}"/>
          </ac:picMkLst>
        </pc:picChg>
        <pc:cxnChg chg="add">
          <ac:chgData name="Sergio Verde Llorente" userId="eb27e6fd-5ea7-4e5b-bf76-56c16ff8d9e3" providerId="ADAL" clId="{F9DBD3B7-F369-45B8-BC2C-63044A1D28F7}" dt="2023-11-21T17:32:34.470" v="2061" actId="26606"/>
          <ac:cxnSpMkLst>
            <pc:docMk/>
            <pc:sldMk cId="2253356227" sldId="293"/>
            <ac:cxnSpMk id="14" creationId="{6FE641DB-A503-41DE-ACA6-36B41C6C2BE9}"/>
          </ac:cxnSpMkLst>
        </pc:cxnChg>
      </pc:sldChg>
      <pc:sldChg chg="addSp delSp modSp mod">
        <pc:chgData name="Sergio Verde Llorente" userId="eb27e6fd-5ea7-4e5b-bf76-56c16ff8d9e3" providerId="ADAL" clId="{F9DBD3B7-F369-45B8-BC2C-63044A1D28F7}" dt="2023-11-21T17:39:00.889" v="2094" actId="1076"/>
        <pc:sldMkLst>
          <pc:docMk/>
          <pc:sldMk cId="2972832916" sldId="301"/>
        </pc:sldMkLst>
        <pc:spChg chg="add del mod">
          <ac:chgData name="Sergio Verde Llorente" userId="eb27e6fd-5ea7-4e5b-bf76-56c16ff8d9e3" providerId="ADAL" clId="{F9DBD3B7-F369-45B8-BC2C-63044A1D28F7}" dt="2023-11-21T17:37:26.350" v="2074" actId="478"/>
          <ac:spMkLst>
            <pc:docMk/>
            <pc:sldMk cId="2972832916" sldId="301"/>
            <ac:spMk id="4" creationId="{27166E8F-F076-2B30-0BFE-7204DA16E013}"/>
          </ac:spMkLst>
        </pc:spChg>
        <pc:picChg chg="add del mod">
          <ac:chgData name="Sergio Verde Llorente" userId="eb27e6fd-5ea7-4e5b-bf76-56c16ff8d9e3" providerId="ADAL" clId="{F9DBD3B7-F369-45B8-BC2C-63044A1D28F7}" dt="2023-11-21T17:38:24.878" v="2080" actId="478"/>
          <ac:picMkLst>
            <pc:docMk/>
            <pc:sldMk cId="2972832916" sldId="301"/>
            <ac:picMk id="3" creationId="{D069C969-064E-890A-902C-270B8695AF2F}"/>
          </ac:picMkLst>
        </pc:picChg>
        <pc:picChg chg="add mod">
          <ac:chgData name="Sergio Verde Llorente" userId="eb27e6fd-5ea7-4e5b-bf76-56c16ff8d9e3" providerId="ADAL" clId="{F9DBD3B7-F369-45B8-BC2C-63044A1D28F7}" dt="2023-11-21T17:39:00.889" v="2094" actId="1076"/>
          <ac:picMkLst>
            <pc:docMk/>
            <pc:sldMk cId="2972832916" sldId="301"/>
            <ac:picMk id="5" creationId="{604DFD7F-B7E5-704B-267E-CFCAC1FBD326}"/>
          </ac:picMkLst>
        </pc:picChg>
      </pc:sldChg>
      <pc:sldChg chg="modSp mod">
        <pc:chgData name="Sergio Verde Llorente" userId="eb27e6fd-5ea7-4e5b-bf76-56c16ff8d9e3" providerId="ADAL" clId="{F9DBD3B7-F369-45B8-BC2C-63044A1D28F7}" dt="2023-11-21T17:42:25.476" v="2117" actId="20577"/>
        <pc:sldMkLst>
          <pc:docMk/>
          <pc:sldMk cId="3305724435" sldId="302"/>
        </pc:sldMkLst>
        <pc:spChg chg="mod">
          <ac:chgData name="Sergio Verde Llorente" userId="eb27e6fd-5ea7-4e5b-bf76-56c16ff8d9e3" providerId="ADAL" clId="{F9DBD3B7-F369-45B8-BC2C-63044A1D28F7}" dt="2023-11-21T17:42:25.476" v="2117" actId="20577"/>
          <ac:spMkLst>
            <pc:docMk/>
            <pc:sldMk cId="3305724435" sldId="302"/>
            <ac:spMk id="3" creationId="{0879947B-F69B-D2EF-62EF-A7035B129B87}"/>
          </ac:spMkLst>
        </pc:spChg>
      </pc:sldChg>
      <pc:sldChg chg="new del">
        <pc:chgData name="Sergio Verde Llorente" userId="eb27e6fd-5ea7-4e5b-bf76-56c16ff8d9e3" providerId="ADAL" clId="{F9DBD3B7-F369-45B8-BC2C-63044A1D28F7}" dt="2023-11-21T17:43:15.696" v="2119" actId="47"/>
        <pc:sldMkLst>
          <pc:docMk/>
          <pc:sldMk cId="272440509" sldId="303"/>
        </pc:sldMkLst>
      </pc:sldChg>
      <pc:sldChg chg="addSp modSp mod setBg">
        <pc:chgData name="Sergio Verde Llorente" userId="eb27e6fd-5ea7-4e5b-bf76-56c16ff8d9e3" providerId="ADAL" clId="{F9DBD3B7-F369-45B8-BC2C-63044A1D28F7}" dt="2023-11-21T17:43:33.146" v="2120" actId="26606"/>
        <pc:sldMkLst>
          <pc:docMk/>
          <pc:sldMk cId="375644325" sldId="303"/>
        </pc:sldMkLst>
        <pc:spChg chg="mod">
          <ac:chgData name="Sergio Verde Llorente" userId="eb27e6fd-5ea7-4e5b-bf76-56c16ff8d9e3" providerId="ADAL" clId="{F9DBD3B7-F369-45B8-BC2C-63044A1D28F7}" dt="2023-11-21T17:43:33.146" v="2120" actId="26606"/>
          <ac:spMkLst>
            <pc:docMk/>
            <pc:sldMk cId="375644325" sldId="303"/>
            <ac:spMk id="2" creationId="{FE92FE16-515E-0BA6-D503-EC9C3326BE74}"/>
          </ac:spMkLst>
        </pc:spChg>
        <pc:spChg chg="add">
          <ac:chgData name="Sergio Verde Llorente" userId="eb27e6fd-5ea7-4e5b-bf76-56c16ff8d9e3" providerId="ADAL" clId="{F9DBD3B7-F369-45B8-BC2C-63044A1D28F7}" dt="2023-11-21T17:43:33.146" v="2120" actId="26606"/>
          <ac:spMkLst>
            <pc:docMk/>
            <pc:sldMk cId="375644325" sldId="303"/>
            <ac:spMk id="7" creationId="{E770CA6A-B3B0-4826-A91F-B2B1F8922026}"/>
          </ac:spMkLst>
        </pc:spChg>
        <pc:picChg chg="add">
          <ac:chgData name="Sergio Verde Llorente" userId="eb27e6fd-5ea7-4e5b-bf76-56c16ff8d9e3" providerId="ADAL" clId="{F9DBD3B7-F369-45B8-BC2C-63044A1D28F7}" dt="2023-11-21T17:43:33.146" v="2120" actId="26606"/>
          <ac:picMkLst>
            <pc:docMk/>
            <pc:sldMk cId="375644325" sldId="303"/>
            <ac:picMk id="5" creationId="{6ECDD1C7-3E51-40DC-8B85-24AA12A39173}"/>
          </ac:picMkLst>
        </pc:picChg>
        <pc:picChg chg="add">
          <ac:chgData name="Sergio Verde Llorente" userId="eb27e6fd-5ea7-4e5b-bf76-56c16ff8d9e3" providerId="ADAL" clId="{F9DBD3B7-F369-45B8-BC2C-63044A1D28F7}" dt="2023-11-21T17:43:33.146" v="2120" actId="26606"/>
          <ac:picMkLst>
            <pc:docMk/>
            <pc:sldMk cId="375644325" sldId="303"/>
            <ac:picMk id="6" creationId="{926BC0C6-2E6A-4FE0-8465-4642D24063F2}"/>
          </ac:picMkLst>
        </pc:picChg>
        <pc:picChg chg="add">
          <ac:chgData name="Sergio Verde Llorente" userId="eb27e6fd-5ea7-4e5b-bf76-56c16ff8d9e3" providerId="ADAL" clId="{F9DBD3B7-F369-45B8-BC2C-63044A1D28F7}" dt="2023-11-21T17:43:33.146" v="2120" actId="26606"/>
          <ac:picMkLst>
            <pc:docMk/>
            <pc:sldMk cId="375644325" sldId="303"/>
            <ac:picMk id="11" creationId="{0CE42A09-4F29-4DF7-BE2A-F91C882A27AD}"/>
          </ac:picMkLst>
        </pc:picChg>
        <pc:cxnChg chg="add">
          <ac:chgData name="Sergio Verde Llorente" userId="eb27e6fd-5ea7-4e5b-bf76-56c16ff8d9e3" providerId="ADAL" clId="{F9DBD3B7-F369-45B8-BC2C-63044A1D28F7}" dt="2023-11-21T17:43:33.146" v="2120" actId="26606"/>
          <ac:cxnSpMkLst>
            <pc:docMk/>
            <pc:sldMk cId="375644325" sldId="303"/>
            <ac:cxnSpMk id="9" creationId="{6FE641DB-A503-41DE-ACA6-36B41C6C2BE9}"/>
          </ac:cxnSpMkLst>
        </pc:cxnChg>
      </pc:sldChg>
      <pc:sldChg chg="addSp delSp modSp new mod setBg addAnim delAnim">
        <pc:chgData name="Sergio Verde Llorente" userId="eb27e6fd-5ea7-4e5b-bf76-56c16ff8d9e3" providerId="ADAL" clId="{F9DBD3B7-F369-45B8-BC2C-63044A1D28F7}" dt="2023-11-21T17:53:22.810" v="2251" actId="26606"/>
        <pc:sldMkLst>
          <pc:docMk/>
          <pc:sldMk cId="2658318830" sldId="304"/>
        </pc:sldMkLst>
        <pc:spChg chg="mod">
          <ac:chgData name="Sergio Verde Llorente" userId="eb27e6fd-5ea7-4e5b-bf76-56c16ff8d9e3" providerId="ADAL" clId="{F9DBD3B7-F369-45B8-BC2C-63044A1D28F7}" dt="2023-11-21T17:53:22.810" v="2251" actId="26606"/>
          <ac:spMkLst>
            <pc:docMk/>
            <pc:sldMk cId="2658318830" sldId="304"/>
            <ac:spMk id="2" creationId="{D123E8EE-257D-B280-0611-4299BEFEEACD}"/>
          </ac:spMkLst>
        </pc:spChg>
        <pc:spChg chg="del mod">
          <ac:chgData name="Sergio Verde Llorente" userId="eb27e6fd-5ea7-4e5b-bf76-56c16ff8d9e3" providerId="ADAL" clId="{F9DBD3B7-F369-45B8-BC2C-63044A1D28F7}" dt="2023-11-21T17:52:45.154" v="2239" actId="21"/>
          <ac:spMkLst>
            <pc:docMk/>
            <pc:sldMk cId="2658318830" sldId="304"/>
            <ac:spMk id="3" creationId="{FD430E84-024D-5392-4370-42C39D5D2D16}"/>
          </ac:spMkLst>
        </pc:spChg>
        <pc:spChg chg="add del mod">
          <ac:chgData name="Sergio Verde Llorente" userId="eb27e6fd-5ea7-4e5b-bf76-56c16ff8d9e3" providerId="ADAL" clId="{F9DBD3B7-F369-45B8-BC2C-63044A1D28F7}" dt="2023-11-21T17:52:49.436" v="2241" actId="478"/>
          <ac:spMkLst>
            <pc:docMk/>
            <pc:sldMk cId="2658318830" sldId="304"/>
            <ac:spMk id="6" creationId="{40948352-DBE8-9BD2-B9E2-83A3C5AF7608}"/>
          </ac:spMkLst>
        </pc:spChg>
        <pc:spChg chg="add del">
          <ac:chgData name="Sergio Verde Llorente" userId="eb27e6fd-5ea7-4e5b-bf76-56c16ff8d9e3" providerId="ADAL" clId="{F9DBD3B7-F369-45B8-BC2C-63044A1D28F7}" dt="2023-11-21T17:48:46.573" v="2203" actId="26606"/>
          <ac:spMkLst>
            <pc:docMk/>
            <pc:sldMk cId="2658318830" sldId="304"/>
            <ac:spMk id="2055" creationId="{41DE4D3E-80C7-48B7-B8E5-B1B5A62C9746}"/>
          </ac:spMkLst>
        </pc:spChg>
        <pc:spChg chg="add del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59" creationId="{F91F60D8-9DCA-41D1-BA29-42611DF2E91F}"/>
          </ac:spMkLst>
        </pc:spChg>
        <pc:spChg chg="add del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63" creationId="{AE4B6E47-3679-4657-9084-CF72D901ECE3}"/>
          </ac:spMkLst>
        </pc:spChg>
        <pc:spChg chg="add del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65" creationId="{CFB45C6E-9600-4F97-A734-E936B17136B5}"/>
          </ac:spMkLst>
        </pc:spChg>
        <pc:spChg chg="add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70" creationId="{F91F60D8-9DCA-41D1-BA29-42611DF2E91F}"/>
          </ac:spMkLst>
        </pc:spChg>
        <pc:spChg chg="add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74" creationId="{AE4B6E47-3679-4657-9084-CF72D901ECE3}"/>
          </ac:spMkLst>
        </pc:spChg>
        <pc:spChg chg="add">
          <ac:chgData name="Sergio Verde Llorente" userId="eb27e6fd-5ea7-4e5b-bf76-56c16ff8d9e3" providerId="ADAL" clId="{F9DBD3B7-F369-45B8-BC2C-63044A1D28F7}" dt="2023-11-21T17:52:05.645" v="2237" actId="26606"/>
          <ac:spMkLst>
            <pc:docMk/>
            <pc:sldMk cId="2658318830" sldId="304"/>
            <ac:spMk id="2076" creationId="{CFB45C6E-9600-4F97-A734-E936B17136B5}"/>
          </ac:spMkLst>
        </pc:spChg>
        <pc:spChg chg="add del">
          <ac:chgData name="Sergio Verde Llorente" userId="eb27e6fd-5ea7-4e5b-bf76-56c16ff8d9e3" providerId="ADAL" clId="{F9DBD3B7-F369-45B8-BC2C-63044A1D28F7}" dt="2023-11-21T17:53:22.810" v="2251" actId="26606"/>
          <ac:spMkLst>
            <pc:docMk/>
            <pc:sldMk cId="2658318830" sldId="304"/>
            <ac:spMk id="2081" creationId="{BE51BF25-1DF0-4683-BCCD-1A5B7DB137E4}"/>
          </ac:spMkLst>
        </pc:spChg>
        <pc:spChg chg="add del">
          <ac:chgData name="Sergio Verde Llorente" userId="eb27e6fd-5ea7-4e5b-bf76-56c16ff8d9e3" providerId="ADAL" clId="{F9DBD3B7-F369-45B8-BC2C-63044A1D28F7}" dt="2023-11-21T17:53:22.810" v="2251" actId="26606"/>
          <ac:spMkLst>
            <pc:docMk/>
            <pc:sldMk cId="2658318830" sldId="304"/>
            <ac:spMk id="2085" creationId="{74B90142-6F81-4EF4-96E4-70ACCAEE6D08}"/>
          </ac:spMkLst>
        </pc:spChg>
        <pc:spChg chg="add del">
          <ac:chgData name="Sergio Verde Llorente" userId="eb27e6fd-5ea7-4e5b-bf76-56c16ff8d9e3" providerId="ADAL" clId="{F9DBD3B7-F369-45B8-BC2C-63044A1D28F7}" dt="2023-11-21T17:52:56.715" v="2244" actId="26606"/>
          <ac:spMkLst>
            <pc:docMk/>
            <pc:sldMk cId="2658318830" sldId="304"/>
            <ac:spMk id="2094" creationId="{6066472A-6491-41BF-BD8D-EBA36B3D41AD}"/>
          </ac:spMkLst>
        </pc:spChg>
        <pc:spChg chg="add del">
          <ac:chgData name="Sergio Verde Llorente" userId="eb27e6fd-5ea7-4e5b-bf76-56c16ff8d9e3" providerId="ADAL" clId="{F9DBD3B7-F369-45B8-BC2C-63044A1D28F7}" dt="2023-11-21T17:52:56.715" v="2244" actId="26606"/>
          <ac:spMkLst>
            <pc:docMk/>
            <pc:sldMk cId="2658318830" sldId="304"/>
            <ac:spMk id="2096" creationId="{0D150E2D-C972-4B24-BB80-6882A76CD455}"/>
          </ac:spMkLst>
        </pc:spChg>
        <pc:spChg chg="add del">
          <ac:chgData name="Sergio Verde Llorente" userId="eb27e6fd-5ea7-4e5b-bf76-56c16ff8d9e3" providerId="ADAL" clId="{F9DBD3B7-F369-45B8-BC2C-63044A1D28F7}" dt="2023-11-21T17:52:58.833" v="2246" actId="26606"/>
          <ac:spMkLst>
            <pc:docMk/>
            <pc:sldMk cId="2658318830" sldId="304"/>
            <ac:spMk id="2102" creationId="{0DB66A50-AD1F-4D3B-8071-E6034268D28C}"/>
          </ac:spMkLst>
        </pc:spChg>
        <pc:spChg chg="add del">
          <ac:chgData name="Sergio Verde Llorente" userId="eb27e6fd-5ea7-4e5b-bf76-56c16ff8d9e3" providerId="ADAL" clId="{F9DBD3B7-F369-45B8-BC2C-63044A1D28F7}" dt="2023-11-21T17:53:22.810" v="2251" actId="26606"/>
          <ac:spMkLst>
            <pc:docMk/>
            <pc:sldMk cId="2658318830" sldId="304"/>
            <ac:spMk id="2107" creationId="{6066472A-6491-41BF-BD8D-EBA36B3D41AD}"/>
          </ac:spMkLst>
        </pc:spChg>
        <pc:spChg chg="add del">
          <ac:chgData name="Sergio Verde Llorente" userId="eb27e6fd-5ea7-4e5b-bf76-56c16ff8d9e3" providerId="ADAL" clId="{F9DBD3B7-F369-45B8-BC2C-63044A1D28F7}" dt="2023-11-21T17:53:22.810" v="2251" actId="26606"/>
          <ac:spMkLst>
            <pc:docMk/>
            <pc:sldMk cId="2658318830" sldId="304"/>
            <ac:spMk id="2108" creationId="{0D150E2D-C972-4B24-BB80-6882A76CD455}"/>
          </ac:spMkLst>
        </pc:spChg>
        <pc:spChg chg="add del">
          <ac:chgData name="Sergio Verde Llorente" userId="eb27e6fd-5ea7-4e5b-bf76-56c16ff8d9e3" providerId="ADAL" clId="{F9DBD3B7-F369-45B8-BC2C-63044A1D28F7}" dt="2023-11-21T17:53:22.400" v="2250" actId="26606"/>
          <ac:spMkLst>
            <pc:docMk/>
            <pc:sldMk cId="2658318830" sldId="304"/>
            <ac:spMk id="2118" creationId="{7C57B229-7346-4F3C-B0C2-C007A16FF57D}"/>
          </ac:spMkLst>
        </pc:spChg>
        <pc:spChg chg="add del">
          <ac:chgData name="Sergio Verde Llorente" userId="eb27e6fd-5ea7-4e5b-bf76-56c16ff8d9e3" providerId="ADAL" clId="{F9DBD3B7-F369-45B8-BC2C-63044A1D28F7}" dt="2023-11-21T17:53:22.400" v="2250" actId="26606"/>
          <ac:spMkLst>
            <pc:docMk/>
            <pc:sldMk cId="2658318830" sldId="304"/>
            <ac:spMk id="2120" creationId="{CF9BF90A-B1E4-4199-AF83-954E287D1039}"/>
          </ac:spMkLst>
        </pc:spChg>
        <pc:spChg chg="add del">
          <ac:chgData name="Sergio Verde Llorente" userId="eb27e6fd-5ea7-4e5b-bf76-56c16ff8d9e3" providerId="ADAL" clId="{F9DBD3B7-F369-45B8-BC2C-63044A1D28F7}" dt="2023-11-21T17:53:22.400" v="2250" actId="26606"/>
          <ac:spMkLst>
            <pc:docMk/>
            <pc:sldMk cId="2658318830" sldId="304"/>
            <ac:spMk id="2124" creationId="{39521527-21FB-4943-AE49-15782D915111}"/>
          </ac:spMkLst>
        </pc:spChg>
        <pc:spChg chg="add del">
          <ac:chgData name="Sergio Verde Llorente" userId="eb27e6fd-5ea7-4e5b-bf76-56c16ff8d9e3" providerId="ADAL" clId="{F9DBD3B7-F369-45B8-BC2C-63044A1D28F7}" dt="2023-11-21T17:53:22.400" v="2250" actId="26606"/>
          <ac:spMkLst>
            <pc:docMk/>
            <pc:sldMk cId="2658318830" sldId="304"/>
            <ac:spMk id="2126" creationId="{85B95A7B-CF03-410F-B161-2C8A22592E2F}"/>
          </ac:spMkLst>
        </pc:spChg>
        <pc:spChg chg="add del">
          <ac:chgData name="Sergio Verde Llorente" userId="eb27e6fd-5ea7-4e5b-bf76-56c16ff8d9e3" providerId="ADAL" clId="{F9DBD3B7-F369-45B8-BC2C-63044A1D28F7}" dt="2023-11-21T17:53:22.400" v="2250" actId="26606"/>
          <ac:spMkLst>
            <pc:docMk/>
            <pc:sldMk cId="2658318830" sldId="304"/>
            <ac:spMk id="2128" creationId="{69BAE0D8-3A3F-4732-8CEB-EE6F3A3CC353}"/>
          </ac:spMkLst>
        </pc:spChg>
        <pc:picChg chg="mod ord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4" creationId="{22F0508B-1083-7F0D-8BFA-77B05F9CA236}"/>
          </ac:picMkLst>
        </pc:picChg>
        <pc:picChg chg="add mod ord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050" creationId="{3898671E-097C-2189-BC78-514B34F7C9BA}"/>
          </ac:picMkLst>
        </pc:picChg>
        <pc:picChg chg="add mod ord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052" creationId="{6FCB522A-CDE4-04FE-5B19-10F58E452674}"/>
          </ac:picMkLst>
        </pc:picChg>
        <pc:picChg chg="add mod">
          <ac:chgData name="Sergio Verde Llorente" userId="eb27e6fd-5ea7-4e5b-bf76-56c16ff8d9e3" providerId="ADAL" clId="{F9DBD3B7-F369-45B8-BC2C-63044A1D28F7}" dt="2023-11-21T17:50:59.839" v="2225" actId="1076"/>
          <ac:picMkLst>
            <pc:docMk/>
            <pc:sldMk cId="2658318830" sldId="304"/>
            <ac:picMk id="2054" creationId="{AD9453B7-F5AD-0E39-7008-F18A221F49F9}"/>
          </ac:picMkLst>
        </pc:picChg>
        <pc:picChg chg="add mod ord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056" creationId="{5D2BBA42-D0E2-5437-DF7C-28CF7D7A0FCA}"/>
          </ac:picMkLst>
        </pc:picChg>
        <pc:picChg chg="add del">
          <ac:chgData name="Sergio Verde Llorente" userId="eb27e6fd-5ea7-4e5b-bf76-56c16ff8d9e3" providerId="ADAL" clId="{F9DBD3B7-F369-45B8-BC2C-63044A1D28F7}" dt="2023-11-21T17:48:46.573" v="2203" actId="26606"/>
          <ac:picMkLst>
            <pc:docMk/>
            <pc:sldMk cId="2658318830" sldId="304"/>
            <ac:picMk id="2057" creationId="{9798C1D7-B3E7-45FC-BC11-C49DA8C1F4F8}"/>
          </ac:picMkLst>
        </pc:picChg>
        <pc:picChg chg="add del">
          <ac:chgData name="Sergio Verde Llorente" userId="eb27e6fd-5ea7-4e5b-bf76-56c16ff8d9e3" providerId="ADAL" clId="{F9DBD3B7-F369-45B8-BC2C-63044A1D28F7}" dt="2023-11-21T17:52:05.645" v="2237" actId="26606"/>
          <ac:picMkLst>
            <pc:docMk/>
            <pc:sldMk cId="2658318830" sldId="304"/>
            <ac:picMk id="2061" creationId="{A00E2D25-30A2-4BA1-8515-1682E78D2B0F}"/>
          </ac:picMkLst>
        </pc:picChg>
        <pc:picChg chg="add">
          <ac:chgData name="Sergio Verde Llorente" userId="eb27e6fd-5ea7-4e5b-bf76-56c16ff8d9e3" providerId="ADAL" clId="{F9DBD3B7-F369-45B8-BC2C-63044A1D28F7}" dt="2023-11-21T17:52:05.645" v="2237" actId="26606"/>
          <ac:picMkLst>
            <pc:docMk/>
            <pc:sldMk cId="2658318830" sldId="304"/>
            <ac:picMk id="2072" creationId="{A00E2D25-30A2-4BA1-8515-1682E78D2B0F}"/>
          </ac:picMkLst>
        </pc:picChg>
        <pc:picChg chg="add del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083" creationId="{94206C8A-52D8-4A0C-8721-B949CCF389B5}"/>
          </ac:picMkLst>
        </pc:picChg>
        <pc:picChg chg="add del">
          <ac:chgData name="Sergio Verde Llorente" userId="eb27e6fd-5ea7-4e5b-bf76-56c16ff8d9e3" providerId="ADAL" clId="{F9DBD3B7-F369-45B8-BC2C-63044A1D28F7}" dt="2023-11-21T17:52:56.715" v="2244" actId="26606"/>
          <ac:picMkLst>
            <pc:docMk/>
            <pc:sldMk cId="2658318830" sldId="304"/>
            <ac:picMk id="2090" creationId="{520C9FAA-E536-4450-AB34-1DEC127A37DD}"/>
          </ac:picMkLst>
        </pc:picChg>
        <pc:picChg chg="add del">
          <ac:chgData name="Sergio Verde Llorente" userId="eb27e6fd-5ea7-4e5b-bf76-56c16ff8d9e3" providerId="ADAL" clId="{F9DBD3B7-F369-45B8-BC2C-63044A1D28F7}" dt="2023-11-21T17:52:56.715" v="2244" actId="26606"/>
          <ac:picMkLst>
            <pc:docMk/>
            <pc:sldMk cId="2658318830" sldId="304"/>
            <ac:picMk id="2092" creationId="{EF882122-7ABF-47A4-9950-D3E1EDD3A04A}"/>
          </ac:picMkLst>
        </pc:picChg>
        <pc:picChg chg="add del">
          <ac:chgData name="Sergio Verde Llorente" userId="eb27e6fd-5ea7-4e5b-bf76-56c16ff8d9e3" providerId="ADAL" clId="{F9DBD3B7-F369-45B8-BC2C-63044A1D28F7}" dt="2023-11-21T17:52:56.715" v="2244" actId="26606"/>
          <ac:picMkLst>
            <pc:docMk/>
            <pc:sldMk cId="2658318830" sldId="304"/>
            <ac:picMk id="2098" creationId="{3081E658-C0D0-4461-9627-EB905FE1C6E1}"/>
          </ac:picMkLst>
        </pc:picChg>
        <pc:picChg chg="add del">
          <ac:chgData name="Sergio Verde Llorente" userId="eb27e6fd-5ea7-4e5b-bf76-56c16ff8d9e3" providerId="ADAL" clId="{F9DBD3B7-F369-45B8-BC2C-63044A1D28F7}" dt="2023-11-21T17:52:58.833" v="2246" actId="26606"/>
          <ac:picMkLst>
            <pc:docMk/>
            <pc:sldMk cId="2658318830" sldId="304"/>
            <ac:picMk id="2100" creationId="{520C9FAA-E536-4450-AB34-1DEC127A37DD}"/>
          </ac:picMkLst>
        </pc:picChg>
        <pc:picChg chg="add del">
          <ac:chgData name="Sergio Verde Llorente" userId="eb27e6fd-5ea7-4e5b-bf76-56c16ff8d9e3" providerId="ADAL" clId="{F9DBD3B7-F369-45B8-BC2C-63044A1D28F7}" dt="2023-11-21T17:52:58.833" v="2246" actId="26606"/>
          <ac:picMkLst>
            <pc:docMk/>
            <pc:sldMk cId="2658318830" sldId="304"/>
            <ac:picMk id="2101" creationId="{EF882122-7ABF-47A4-9950-D3E1EDD3A04A}"/>
          </ac:picMkLst>
        </pc:picChg>
        <pc:picChg chg="add del">
          <ac:chgData name="Sergio Verde Llorente" userId="eb27e6fd-5ea7-4e5b-bf76-56c16ff8d9e3" providerId="ADAL" clId="{F9DBD3B7-F369-45B8-BC2C-63044A1D28F7}" dt="2023-11-21T17:52:58.833" v="2246" actId="26606"/>
          <ac:picMkLst>
            <pc:docMk/>
            <pc:sldMk cId="2658318830" sldId="304"/>
            <ac:picMk id="2103" creationId="{DE556617-1057-4D3F-AF7A-EC473034B33D}"/>
          </ac:picMkLst>
        </pc:picChg>
        <pc:picChg chg="add del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105" creationId="{520C9FAA-E536-4450-AB34-1DEC127A37DD}"/>
          </ac:picMkLst>
        </pc:picChg>
        <pc:picChg chg="add del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106" creationId="{EF882122-7ABF-47A4-9950-D3E1EDD3A04A}"/>
          </ac:picMkLst>
        </pc:picChg>
        <pc:picChg chg="add del">
          <ac:chgData name="Sergio Verde Llorente" userId="eb27e6fd-5ea7-4e5b-bf76-56c16ff8d9e3" providerId="ADAL" clId="{F9DBD3B7-F369-45B8-BC2C-63044A1D28F7}" dt="2023-11-21T17:53:22.810" v="2251" actId="26606"/>
          <ac:picMkLst>
            <pc:docMk/>
            <pc:sldMk cId="2658318830" sldId="304"/>
            <ac:picMk id="2109" creationId="{3081E658-C0D0-4461-9627-EB905FE1C6E1}"/>
          </ac:picMkLst>
        </pc:picChg>
        <pc:picChg chg="add del">
          <ac:chgData name="Sergio Verde Llorente" userId="eb27e6fd-5ea7-4e5b-bf76-56c16ff8d9e3" providerId="ADAL" clId="{F9DBD3B7-F369-45B8-BC2C-63044A1D28F7}" dt="2023-11-21T17:53:22.400" v="2250" actId="26606"/>
          <ac:picMkLst>
            <pc:docMk/>
            <pc:sldMk cId="2658318830" sldId="304"/>
            <ac:picMk id="2114" creationId="{2B3717F1-877C-4F8B-83C8-CD835081C0F9}"/>
          </ac:picMkLst>
        </pc:picChg>
        <pc:picChg chg="add del">
          <ac:chgData name="Sergio Verde Llorente" userId="eb27e6fd-5ea7-4e5b-bf76-56c16ff8d9e3" providerId="ADAL" clId="{F9DBD3B7-F369-45B8-BC2C-63044A1D28F7}" dt="2023-11-21T17:53:22.400" v="2250" actId="26606"/>
          <ac:picMkLst>
            <pc:docMk/>
            <pc:sldMk cId="2658318830" sldId="304"/>
            <ac:picMk id="2116" creationId="{26006BEB-58C5-48A0-9403-4FABD59B7DEF}"/>
          </ac:picMkLst>
        </pc:picChg>
        <pc:picChg chg="add del">
          <ac:chgData name="Sergio Verde Llorente" userId="eb27e6fd-5ea7-4e5b-bf76-56c16ff8d9e3" providerId="ADAL" clId="{F9DBD3B7-F369-45B8-BC2C-63044A1D28F7}" dt="2023-11-21T17:53:22.400" v="2250" actId="26606"/>
          <ac:picMkLst>
            <pc:docMk/>
            <pc:sldMk cId="2658318830" sldId="304"/>
            <ac:picMk id="2122" creationId="{708C2C16-FBB7-4F65-90DF-5A48135C8DF1}"/>
          </ac:picMkLst>
        </pc:picChg>
      </pc:sldChg>
      <pc:sldMasterChg chg="setBg modSldLayout">
        <pc:chgData name="Sergio Verde Llorente" userId="eb27e6fd-5ea7-4e5b-bf76-56c16ff8d9e3" providerId="ADAL" clId="{F9DBD3B7-F369-45B8-BC2C-63044A1D28F7}" dt="2023-11-20T18:35:18.650" v="1730"/>
        <pc:sldMasterMkLst>
          <pc:docMk/>
          <pc:sldMasterMk cId="637391490" sldId="2147484110"/>
        </pc:sldMasterMkLst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865008137" sldId="2147484111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008982524" sldId="2147484112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625501961" sldId="2147484113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982441598" sldId="2147484114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1274435103" sldId="2147484115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4221985956" sldId="2147484116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4044126704" sldId="2147484117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2196249438" sldId="2147484118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207072980" sldId="2147484119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269842336" sldId="2147484120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1756185308" sldId="2147484121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507999264" sldId="2147484122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120999888" sldId="2147484123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519156976" sldId="2147484124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761188085" sldId="2147484125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1805653156" sldId="2147484126"/>
          </pc:sldLayoutMkLst>
        </pc:sldLayoutChg>
        <pc:sldLayoutChg chg="setBg">
          <pc:chgData name="Sergio Verde Llorente" userId="eb27e6fd-5ea7-4e5b-bf76-56c16ff8d9e3" providerId="ADAL" clId="{F9DBD3B7-F369-45B8-BC2C-63044A1D28F7}" dt="2023-11-20T18:34:41.893" v="1728"/>
          <pc:sldLayoutMkLst>
            <pc:docMk/>
            <pc:sldMasterMk cId="637391490" sldId="2147484110"/>
            <pc:sldLayoutMk cId="3399351515" sldId="2147484127"/>
          </pc:sldLayoutMkLst>
        </pc:sldLayoutChg>
      </pc:sldMasterChg>
    </pc:docChg>
  </pc:docChgLst>
  <pc:docChgLst>
    <pc:chgData name="Pablo Amor" userId="00a27eb6-0adc-4958-8962-b3ed57774ea5" providerId="ADAL" clId="{6B7A73EC-469F-4753-88A8-127E8CBF3F43}"/>
    <pc:docChg chg="undo custSel addSld delSld modSld sldOrd modMainMaster">
      <pc:chgData name="Pablo Amor" userId="00a27eb6-0adc-4958-8962-b3ed57774ea5" providerId="ADAL" clId="{6B7A73EC-469F-4753-88A8-127E8CBF3F43}" dt="2023-11-21T18:30:34.331" v="3407" actId="1076"/>
      <pc:docMkLst>
        <pc:docMk/>
      </pc:docMkLst>
      <pc:sldChg chg="addSp delSp modSp new mod modTransition setBg">
        <pc:chgData name="Pablo Amor" userId="00a27eb6-0adc-4958-8962-b3ed57774ea5" providerId="ADAL" clId="{6B7A73EC-469F-4753-88A8-127E8CBF3F43}" dt="2023-11-21T18:19:30.528" v="3332"/>
        <pc:sldMkLst>
          <pc:docMk/>
          <pc:sldMk cId="3924429007" sldId="256"/>
        </pc:sldMkLst>
        <pc:spChg chg="mod">
          <ac:chgData name="Pablo Amor" userId="00a27eb6-0adc-4958-8962-b3ed57774ea5" providerId="ADAL" clId="{6B7A73EC-469F-4753-88A8-127E8CBF3F43}" dt="2023-11-20T18:29:11.100" v="599" actId="1076"/>
          <ac:spMkLst>
            <pc:docMk/>
            <pc:sldMk cId="3924429007" sldId="256"/>
            <ac:spMk id="2" creationId="{962523C1-57A9-D5FB-685D-B64955990227}"/>
          </ac:spMkLst>
        </pc:spChg>
        <pc:spChg chg="mod">
          <ac:chgData name="Pablo Amor" userId="00a27eb6-0adc-4958-8962-b3ed57774ea5" providerId="ADAL" clId="{6B7A73EC-469F-4753-88A8-127E8CBF3F43}" dt="2023-11-20T14:42:34.964" v="195" actId="1076"/>
          <ac:spMkLst>
            <pc:docMk/>
            <pc:sldMk cId="3924429007" sldId="256"/>
            <ac:spMk id="3" creationId="{E3F07132-B237-D9FF-6AE2-2ADCD72D2045}"/>
          </ac:spMkLst>
        </pc:spChg>
        <pc:picChg chg="add mod">
          <ac:chgData name="Pablo Amor" userId="00a27eb6-0adc-4958-8962-b3ed57774ea5" providerId="ADAL" clId="{6B7A73EC-469F-4753-88A8-127E8CBF3F43}" dt="2023-11-20T18:30:23.635" v="603" actId="1076"/>
          <ac:picMkLst>
            <pc:docMk/>
            <pc:sldMk cId="3924429007" sldId="256"/>
            <ac:picMk id="5" creationId="{B37A361A-86B0-F02F-C2EE-45002D0FA346}"/>
          </ac:picMkLst>
        </pc:picChg>
        <pc:picChg chg="add del">
          <ac:chgData name="Pablo Amor" userId="00a27eb6-0adc-4958-8962-b3ed57774ea5" providerId="ADAL" clId="{6B7A73EC-469F-4753-88A8-127E8CBF3F43}" dt="2023-11-20T14:47:03.424" v="199" actId="478"/>
          <ac:picMkLst>
            <pc:docMk/>
            <pc:sldMk cId="3924429007" sldId="256"/>
            <ac:picMk id="1026" creationId="{1208D88F-4C23-1C95-87D8-3A84F5CDB102}"/>
          </ac:picMkLst>
        </pc:picChg>
      </pc:sldChg>
      <pc:sldChg chg="modTransition setBg">
        <pc:chgData name="Pablo Amor" userId="00a27eb6-0adc-4958-8962-b3ed57774ea5" providerId="ADAL" clId="{6B7A73EC-469F-4753-88A8-127E8CBF3F43}" dt="2023-11-21T18:19:21.554" v="3330"/>
        <pc:sldMkLst>
          <pc:docMk/>
          <pc:sldMk cId="1721909261" sldId="257"/>
        </pc:sldMkLst>
      </pc:sldChg>
      <pc:sldChg chg="modSp del mod">
        <pc:chgData name="Pablo Amor" userId="00a27eb6-0adc-4958-8962-b3ed57774ea5" providerId="ADAL" clId="{6B7A73EC-469F-4753-88A8-127E8CBF3F43}" dt="2023-11-20T18:41:19.709" v="1265" actId="2696"/>
        <pc:sldMkLst>
          <pc:docMk/>
          <pc:sldMk cId="4225649594" sldId="258"/>
        </pc:sldMkLst>
        <pc:spChg chg="mod">
          <ac:chgData name="Pablo Amor" userId="00a27eb6-0adc-4958-8962-b3ed57774ea5" providerId="ADAL" clId="{6B7A73EC-469F-4753-88A8-127E8CBF3F43}" dt="2023-11-20T18:19:46.833" v="416" actId="255"/>
          <ac:spMkLst>
            <pc:docMk/>
            <pc:sldMk cId="4225649594" sldId="258"/>
            <ac:spMk id="2" creationId="{14B44945-D187-0ACA-B85C-C8CD8C053342}"/>
          </ac:spMkLst>
        </pc:spChg>
      </pc:sldChg>
      <pc:sldChg chg="addSp delSp 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3804966143" sldId="261"/>
        </pc:sldMkLst>
        <pc:spChg chg="mod">
          <ac:chgData name="Pablo Amor" userId="00a27eb6-0adc-4958-8962-b3ed57774ea5" providerId="ADAL" clId="{6B7A73EC-469F-4753-88A8-127E8CBF3F43}" dt="2023-11-20T18:27:01.193" v="561" actId="20577"/>
          <ac:spMkLst>
            <pc:docMk/>
            <pc:sldMk cId="3804966143" sldId="261"/>
            <ac:spMk id="3" creationId="{F32E134E-B7BD-20B1-DA0A-0222E3FF3AA0}"/>
          </ac:spMkLst>
        </pc:spChg>
        <pc:spChg chg="del mod">
          <ac:chgData name="Pablo Amor" userId="00a27eb6-0adc-4958-8962-b3ed57774ea5" providerId="ADAL" clId="{6B7A73EC-469F-4753-88A8-127E8CBF3F43}" dt="2023-11-20T18:56:59.805" v="2636" actId="478"/>
          <ac:spMkLst>
            <pc:docMk/>
            <pc:sldMk cId="3804966143" sldId="261"/>
            <ac:spMk id="4" creationId="{D2095CC4-1314-4261-3AC5-913F91DBD85F}"/>
          </ac:spMkLst>
        </pc:spChg>
        <pc:spChg chg="add del mod">
          <ac:chgData name="Pablo Amor" userId="00a27eb6-0adc-4958-8962-b3ed57774ea5" providerId="ADAL" clId="{6B7A73EC-469F-4753-88A8-127E8CBF3F43}" dt="2023-11-20T18:57:01.462" v="2637" actId="478"/>
          <ac:spMkLst>
            <pc:docMk/>
            <pc:sldMk cId="3804966143" sldId="261"/>
            <ac:spMk id="5" creationId="{52752745-74DD-B728-2F2D-333D5F44A137}"/>
          </ac:spMkLst>
        </pc:spChg>
        <pc:picChg chg="mod">
          <ac:chgData name="Pablo Amor" userId="00a27eb6-0adc-4958-8962-b3ed57774ea5" providerId="ADAL" clId="{6B7A73EC-469F-4753-88A8-127E8CBF3F43}" dt="2023-11-20T18:32:34.475" v="614" actId="1076"/>
          <ac:picMkLst>
            <pc:docMk/>
            <pc:sldMk cId="3804966143" sldId="261"/>
            <ac:picMk id="6" creationId="{440B7E6C-0439-34EC-CC8B-1E7AE7A68443}"/>
          </ac:picMkLst>
        </pc:pic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4065799521" sldId="262"/>
        </pc:sldMkLst>
      </pc:sldChg>
      <pc:sldChg chg="modSp modTransition">
        <pc:chgData name="Pablo Amor" userId="00a27eb6-0adc-4958-8962-b3ed57774ea5" providerId="ADAL" clId="{6B7A73EC-469F-4753-88A8-127E8CBF3F43}" dt="2023-11-21T18:19:21.554" v="3330"/>
        <pc:sldMkLst>
          <pc:docMk/>
          <pc:sldMk cId="1761628265" sldId="263"/>
        </pc:sldMkLst>
        <pc:spChg chg="mod">
          <ac:chgData name="Pablo Amor" userId="00a27eb6-0adc-4958-8962-b3ed57774ea5" providerId="ADAL" clId="{6B7A73EC-469F-4753-88A8-127E8CBF3F43}" dt="2023-11-20T18:17:16.645" v="387" actId="20577"/>
          <ac:spMkLst>
            <pc:docMk/>
            <pc:sldMk cId="1761628265" sldId="263"/>
            <ac:spMk id="16" creationId="{56DBF015-B9F7-0DF7-E75E-4C5AF6D8D0F2}"/>
          </ac:spMkLst>
        </pc:spChg>
      </pc:sldChg>
      <pc:sldChg chg="modSp mod">
        <pc:chgData name="Pablo Amor" userId="00a27eb6-0adc-4958-8962-b3ed57774ea5" providerId="ADAL" clId="{6B7A73EC-469F-4753-88A8-127E8CBF3F43}" dt="2023-11-20T18:19:34.287" v="414" actId="255"/>
        <pc:sldMkLst>
          <pc:docMk/>
          <pc:sldMk cId="2731188558" sldId="264"/>
        </pc:sldMkLst>
        <pc:spChg chg="mod">
          <ac:chgData name="Pablo Amor" userId="00a27eb6-0adc-4958-8962-b3ed57774ea5" providerId="ADAL" clId="{6B7A73EC-469F-4753-88A8-127E8CBF3F43}" dt="2023-11-20T18:19:34.287" v="414" actId="255"/>
          <ac:spMkLst>
            <pc:docMk/>
            <pc:sldMk cId="2731188558" sldId="264"/>
            <ac:spMk id="4" creationId="{CC7D30DF-AA39-5CF9-75EF-CDFE27578AF4}"/>
          </ac:spMkLst>
        </pc:spChg>
      </pc:sldChg>
      <pc:sldChg chg="addSp delSp modSp mod modTransition setBg">
        <pc:chgData name="Pablo Amor" userId="00a27eb6-0adc-4958-8962-b3ed57774ea5" providerId="ADAL" clId="{6B7A73EC-469F-4753-88A8-127E8CBF3F43}" dt="2023-11-21T18:19:21.554" v="3330"/>
        <pc:sldMkLst>
          <pc:docMk/>
          <pc:sldMk cId="3360726793" sldId="265"/>
        </pc:sldMkLst>
        <pc:spChg chg="mod">
          <ac:chgData name="Pablo Amor" userId="00a27eb6-0adc-4958-8962-b3ed57774ea5" providerId="ADAL" clId="{6B7A73EC-469F-4753-88A8-127E8CBF3F43}" dt="2023-11-20T18:58:00.954" v="2661" actId="1076"/>
          <ac:spMkLst>
            <pc:docMk/>
            <pc:sldMk cId="3360726793" sldId="265"/>
            <ac:spMk id="3" creationId="{A29060D6-635B-A847-DFDF-49F17E13DF73}"/>
          </ac:spMkLst>
        </pc:spChg>
        <pc:spChg chg="del mod">
          <ac:chgData name="Pablo Amor" userId="00a27eb6-0adc-4958-8962-b3ed57774ea5" providerId="ADAL" clId="{6B7A73EC-469F-4753-88A8-127E8CBF3F43}" dt="2023-11-20T18:56:55.453" v="2634" actId="478"/>
          <ac:spMkLst>
            <pc:docMk/>
            <pc:sldMk cId="3360726793" sldId="265"/>
            <ac:spMk id="4" creationId="{727293B8-42C0-2DE2-0271-4DEABC657360}"/>
          </ac:spMkLst>
        </pc:spChg>
        <pc:spChg chg="add del mod">
          <ac:chgData name="Pablo Amor" userId="00a27eb6-0adc-4958-8962-b3ed57774ea5" providerId="ADAL" clId="{6B7A73EC-469F-4753-88A8-127E8CBF3F43}" dt="2023-11-20T18:56:57.692" v="2635" actId="478"/>
          <ac:spMkLst>
            <pc:docMk/>
            <pc:sldMk cId="3360726793" sldId="265"/>
            <ac:spMk id="5" creationId="{725EC4BF-20D6-58FC-1B21-143D17D2313A}"/>
          </ac:spMkLst>
        </pc:spChg>
      </pc:sldChg>
      <pc:sldChg chg="addSp delSp 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446514027" sldId="266"/>
        </pc:sldMkLst>
        <pc:spChg chg="mod">
          <ac:chgData name="Pablo Amor" userId="00a27eb6-0adc-4958-8962-b3ed57774ea5" providerId="ADAL" clId="{6B7A73EC-469F-4753-88A8-127E8CBF3F43}" dt="2023-11-20T18:57:30.274" v="2648" actId="20577"/>
          <ac:spMkLst>
            <pc:docMk/>
            <pc:sldMk cId="446514027" sldId="266"/>
            <ac:spMk id="3" creationId="{987EFB18-483E-75E8-881B-C6392AD6EACE}"/>
          </ac:spMkLst>
        </pc:spChg>
        <pc:spChg chg="del mod">
          <ac:chgData name="Pablo Amor" userId="00a27eb6-0adc-4958-8962-b3ed57774ea5" providerId="ADAL" clId="{6B7A73EC-469F-4753-88A8-127E8CBF3F43}" dt="2023-11-20T18:57:12.490" v="2642" actId="478"/>
          <ac:spMkLst>
            <pc:docMk/>
            <pc:sldMk cId="446514027" sldId="266"/>
            <ac:spMk id="4" creationId="{9EA73009-ECC5-620C-6233-B2B12DCEE465}"/>
          </ac:spMkLst>
        </pc:spChg>
        <pc:spChg chg="add del mod">
          <ac:chgData name="Pablo Amor" userId="00a27eb6-0adc-4958-8962-b3ed57774ea5" providerId="ADAL" clId="{6B7A73EC-469F-4753-88A8-127E8CBF3F43}" dt="2023-11-20T18:57:13.596" v="2643" actId="478"/>
          <ac:spMkLst>
            <pc:docMk/>
            <pc:sldMk cId="446514027" sldId="266"/>
            <ac:spMk id="5" creationId="{FD1BC172-CB36-9729-6FEA-73B1E7A7874B}"/>
          </ac:spMkLst>
        </pc:spChg>
      </pc:sldChg>
      <pc:sldChg chg="addSp delSp modSp mod modTransition setBg">
        <pc:chgData name="Pablo Amor" userId="00a27eb6-0adc-4958-8962-b3ed57774ea5" providerId="ADAL" clId="{6B7A73EC-469F-4753-88A8-127E8CBF3F43}" dt="2023-11-21T18:19:21.554" v="3330"/>
        <pc:sldMkLst>
          <pc:docMk/>
          <pc:sldMk cId="2328869271" sldId="267"/>
        </pc:sldMkLst>
        <pc:spChg chg="add del mod">
          <ac:chgData name="Pablo Amor" userId="00a27eb6-0adc-4958-8962-b3ed57774ea5" providerId="ADAL" clId="{6B7A73EC-469F-4753-88A8-127E8CBF3F43}" dt="2023-11-20T18:57:05.547" v="2639" actId="478"/>
          <ac:spMkLst>
            <pc:docMk/>
            <pc:sldMk cId="2328869271" sldId="267"/>
            <ac:spMk id="3" creationId="{04E5FFA7-BF8A-A61E-D37B-F3618F27F7B4}"/>
          </ac:spMkLst>
        </pc:spChg>
        <pc:spChg chg="del mod">
          <ac:chgData name="Pablo Amor" userId="00a27eb6-0adc-4958-8962-b3ed57774ea5" providerId="ADAL" clId="{6B7A73EC-469F-4753-88A8-127E8CBF3F43}" dt="2023-11-20T18:57:03.724" v="2638" actId="478"/>
          <ac:spMkLst>
            <pc:docMk/>
            <pc:sldMk cId="2328869271" sldId="267"/>
            <ac:spMk id="4" creationId="{CF5626E7-3C30-7D46-F84A-257B6185B79B}"/>
          </ac:spMkLst>
        </pc:spChg>
        <pc:spChg chg="mod">
          <ac:chgData name="Pablo Amor" userId="00a27eb6-0adc-4958-8962-b3ed57774ea5" providerId="ADAL" clId="{6B7A73EC-469F-4753-88A8-127E8CBF3F43}" dt="2023-11-20T18:57:54.240" v="2657" actId="1076"/>
          <ac:spMkLst>
            <pc:docMk/>
            <pc:sldMk cId="2328869271" sldId="267"/>
            <ac:spMk id="7210" creationId="{28628032-EC9A-90C7-B5D9-B3622F088220}"/>
          </ac:spMkLst>
        </pc:spChg>
      </pc:sldChg>
      <pc:sldChg chg="addSp delSp modSp mod modTransition setBg">
        <pc:chgData name="Pablo Amor" userId="00a27eb6-0adc-4958-8962-b3ed57774ea5" providerId="ADAL" clId="{6B7A73EC-469F-4753-88A8-127E8CBF3F43}" dt="2023-11-21T18:19:21.554" v="3330"/>
        <pc:sldMkLst>
          <pc:docMk/>
          <pc:sldMk cId="2848508369" sldId="268"/>
        </pc:sldMkLst>
        <pc:spChg chg="mod">
          <ac:chgData name="Pablo Amor" userId="00a27eb6-0adc-4958-8962-b3ed57774ea5" providerId="ADAL" clId="{6B7A73EC-469F-4753-88A8-127E8CBF3F43}" dt="2023-11-20T18:57:39.822" v="2654" actId="1076"/>
          <ac:spMkLst>
            <pc:docMk/>
            <pc:sldMk cId="2848508369" sldId="268"/>
            <ac:spMk id="3" creationId="{4E78D4F8-9161-063C-E697-2E66565C6B8B}"/>
          </ac:spMkLst>
        </pc:spChg>
        <pc:spChg chg="add del mod">
          <ac:chgData name="Pablo Amor" userId="00a27eb6-0adc-4958-8962-b3ed57774ea5" providerId="ADAL" clId="{6B7A73EC-469F-4753-88A8-127E8CBF3F43}" dt="2023-11-20T18:57:09.941" v="2641" actId="478"/>
          <ac:spMkLst>
            <pc:docMk/>
            <pc:sldMk cId="2848508369" sldId="268"/>
            <ac:spMk id="5" creationId="{DF6606DF-92A7-CCCD-607B-4C8208585E74}"/>
          </ac:spMkLst>
        </pc:spChg>
        <pc:spChg chg="del mod">
          <ac:chgData name="Pablo Amor" userId="00a27eb6-0adc-4958-8962-b3ed57774ea5" providerId="ADAL" clId="{6B7A73EC-469F-4753-88A8-127E8CBF3F43}" dt="2023-11-20T18:57:08.536" v="2640" actId="478"/>
          <ac:spMkLst>
            <pc:docMk/>
            <pc:sldMk cId="2848508369" sldId="268"/>
            <ac:spMk id="6" creationId="{34258BDC-1710-5583-789A-95B5124F61B8}"/>
          </ac:spMkLst>
        </pc:spChg>
      </pc:sldChg>
      <pc:sldChg chg="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147819357" sldId="269"/>
        </pc:sldMkLst>
        <pc:spChg chg="mod">
          <ac:chgData name="Pablo Amor" userId="00a27eb6-0adc-4958-8962-b3ed57774ea5" providerId="ADAL" clId="{6B7A73EC-469F-4753-88A8-127E8CBF3F43}" dt="2023-11-20T18:17:35.991" v="389" actId="1076"/>
          <ac:spMkLst>
            <pc:docMk/>
            <pc:sldMk cId="147819357" sldId="269"/>
            <ac:spMk id="6" creationId="{EB7F9C71-59F8-96B0-E8AE-3333825C83BA}"/>
          </ac:spMkLst>
        </pc:spChg>
        <pc:spChg chg="mod">
          <ac:chgData name="Pablo Amor" userId="00a27eb6-0adc-4958-8962-b3ed57774ea5" providerId="ADAL" clId="{6B7A73EC-469F-4753-88A8-127E8CBF3F43}" dt="2023-11-20T18:17:43.046" v="390" actId="1076"/>
          <ac:spMkLst>
            <pc:docMk/>
            <pc:sldMk cId="147819357" sldId="269"/>
            <ac:spMk id="10" creationId="{516F8735-F79E-D283-8CC6-798EC72D3325}"/>
          </ac:spMkLst>
        </pc:spChg>
      </pc:sldChg>
      <pc:sldChg chg="addSp delSp 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256023579" sldId="270"/>
        </pc:sldMkLst>
        <pc:spChg chg="del">
          <ac:chgData name="Pablo Amor" userId="00a27eb6-0adc-4958-8962-b3ed57774ea5" providerId="ADAL" clId="{6B7A73EC-469F-4753-88A8-127E8CBF3F43}" dt="2023-11-20T18:57:16.145" v="2644" actId="478"/>
          <ac:spMkLst>
            <pc:docMk/>
            <pc:sldMk cId="256023579" sldId="270"/>
            <ac:spMk id="4" creationId="{92E007BD-ADA9-FE66-DCAC-C286E750F867}"/>
          </ac:spMkLst>
        </pc:spChg>
        <pc:spChg chg="add del mod">
          <ac:chgData name="Pablo Amor" userId="00a27eb6-0adc-4958-8962-b3ed57774ea5" providerId="ADAL" clId="{6B7A73EC-469F-4753-88A8-127E8CBF3F43}" dt="2023-11-20T18:57:17.260" v="2645" actId="478"/>
          <ac:spMkLst>
            <pc:docMk/>
            <pc:sldMk cId="256023579" sldId="270"/>
            <ac:spMk id="6" creationId="{4A7A5786-8DAB-78A3-915A-4727B953EB57}"/>
          </ac:spMkLst>
        </pc:spChg>
      </pc:sldChg>
      <pc:sldChg chg="modSp mod modTransition setBg">
        <pc:chgData name="Pablo Amor" userId="00a27eb6-0adc-4958-8962-b3ed57774ea5" providerId="ADAL" clId="{6B7A73EC-469F-4753-88A8-127E8CBF3F43}" dt="2023-11-21T18:19:21.554" v="3330"/>
        <pc:sldMkLst>
          <pc:docMk/>
          <pc:sldMk cId="400001870" sldId="271"/>
        </pc:sldMkLst>
        <pc:spChg chg="mod">
          <ac:chgData name="Pablo Amor" userId="00a27eb6-0adc-4958-8962-b3ed57774ea5" providerId="ADAL" clId="{6B7A73EC-469F-4753-88A8-127E8CBF3F43}" dt="2023-11-20T18:28:24.315" v="598" actId="20577"/>
          <ac:spMkLst>
            <pc:docMk/>
            <pc:sldMk cId="400001870" sldId="271"/>
            <ac:spMk id="2" creationId="{11546513-477E-598A-2F6B-32799FD8ED7A}"/>
          </ac:spMkLst>
        </pc:spChg>
        <pc:spChg chg="mod">
          <ac:chgData name="Pablo Amor" userId="00a27eb6-0adc-4958-8962-b3ed57774ea5" providerId="ADAL" clId="{6B7A73EC-469F-4753-88A8-127E8CBF3F43}" dt="2023-11-20T18:26:35.247" v="558" actId="255"/>
          <ac:spMkLst>
            <pc:docMk/>
            <pc:sldMk cId="400001870" sldId="271"/>
            <ac:spMk id="3" creationId="{4B737FC8-B56E-4F3F-249F-114C8FE9C47E}"/>
          </ac:spMkLst>
        </pc:spChg>
      </pc:sldChg>
      <pc:sldChg chg="addSp delSp 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4232210457" sldId="272"/>
        </pc:sldMkLst>
        <pc:spChg chg="add del mod">
          <ac:chgData name="Pablo Amor" userId="00a27eb6-0adc-4958-8962-b3ed57774ea5" providerId="ADAL" clId="{6B7A73EC-469F-4753-88A8-127E8CBF3F43}" dt="2023-11-20T18:22:12.149" v="448" actId="478"/>
          <ac:spMkLst>
            <pc:docMk/>
            <pc:sldMk cId="4232210457" sldId="272"/>
            <ac:spMk id="2" creationId="{F5AD10C6-C57F-2D64-A699-AB04724C8089}"/>
          </ac:spMkLst>
        </pc:spChg>
        <pc:picChg chg="mod">
          <ac:chgData name="Pablo Amor" userId="00a27eb6-0adc-4958-8962-b3ed57774ea5" providerId="ADAL" clId="{6B7A73EC-469F-4753-88A8-127E8CBF3F43}" dt="2023-11-20T19:57:30.681" v="3236" actId="14100"/>
          <ac:picMkLst>
            <pc:docMk/>
            <pc:sldMk cId="4232210457" sldId="272"/>
            <ac:picMk id="4" creationId="{383D7A56-0637-168F-31F1-294C23EE80C0}"/>
          </ac:picMkLst>
        </pc:picChg>
      </pc:sldChg>
      <pc:sldChg chg="modSp add del mod ord">
        <pc:chgData name="Pablo Amor" userId="00a27eb6-0adc-4958-8962-b3ed57774ea5" providerId="ADAL" clId="{6B7A73EC-469F-4753-88A8-127E8CBF3F43}" dt="2023-11-21T17:41:46.234" v="3245" actId="2696"/>
        <pc:sldMkLst>
          <pc:docMk/>
          <pc:sldMk cId="1403898941" sldId="273"/>
        </pc:sldMkLst>
        <pc:spChg chg="mod">
          <ac:chgData name="Pablo Amor" userId="00a27eb6-0adc-4958-8962-b3ed57774ea5" providerId="ADAL" clId="{6B7A73EC-469F-4753-88A8-127E8CBF3F43}" dt="2023-11-20T18:24:43.971" v="487" actId="20577"/>
          <ac:spMkLst>
            <pc:docMk/>
            <pc:sldMk cId="1403898941" sldId="273"/>
            <ac:spMk id="2" creationId="{FE92FE16-515E-0BA6-D503-EC9C3326BE74}"/>
          </ac:spMkLst>
        </pc:spChg>
        <pc:spChg chg="mod">
          <ac:chgData name="Pablo Amor" userId="00a27eb6-0adc-4958-8962-b3ed57774ea5" providerId="ADAL" clId="{6B7A73EC-469F-4753-88A8-127E8CBF3F43}" dt="2023-11-20T18:27:32.425" v="588" actId="20577"/>
          <ac:spMkLst>
            <pc:docMk/>
            <pc:sldMk cId="1403898941" sldId="273"/>
            <ac:spMk id="3" creationId="{0879947B-F69B-D2EF-62EF-A7035B129B87}"/>
          </ac:spMkLst>
        </pc:spChg>
      </pc:sldChg>
      <pc:sldChg chg="modSp add del mod ord">
        <pc:chgData name="Pablo Amor" userId="00a27eb6-0adc-4958-8962-b3ed57774ea5" providerId="ADAL" clId="{6B7A73EC-469F-4753-88A8-127E8CBF3F43}" dt="2023-11-20T18:22:09.686" v="444" actId="2890"/>
        <pc:sldMkLst>
          <pc:docMk/>
          <pc:sldMk cId="4096719349" sldId="273"/>
        </pc:sldMkLst>
        <pc:spChg chg="mod">
          <ac:chgData name="Pablo Amor" userId="00a27eb6-0adc-4958-8962-b3ed57774ea5" providerId="ADAL" clId="{6B7A73EC-469F-4753-88A8-127E8CBF3F43}" dt="2023-11-20T18:22:07.375" v="442" actId="20577"/>
          <ac:spMkLst>
            <pc:docMk/>
            <pc:sldMk cId="4096719349" sldId="273"/>
            <ac:spMk id="2" creationId="{FE92FE16-515E-0BA6-D503-EC9C3326BE74}"/>
          </ac:spMkLst>
        </pc:spChg>
      </pc:sldChg>
      <pc:sldChg chg="addSp modSp add mod ord modTransition setBg">
        <pc:chgData name="Pablo Amor" userId="00a27eb6-0adc-4958-8962-b3ed57774ea5" providerId="ADAL" clId="{6B7A73EC-469F-4753-88A8-127E8CBF3F43}" dt="2023-11-21T18:19:21.554" v="3330"/>
        <pc:sldMkLst>
          <pc:docMk/>
          <pc:sldMk cId="3232949402" sldId="274"/>
        </pc:sldMkLst>
        <pc:spChg chg="mod">
          <ac:chgData name="Pablo Amor" userId="00a27eb6-0adc-4958-8962-b3ed57774ea5" providerId="ADAL" clId="{6B7A73EC-469F-4753-88A8-127E8CBF3F43}" dt="2023-11-20T18:54:55.279" v="2624" actId="20577"/>
          <ac:spMkLst>
            <pc:docMk/>
            <pc:sldMk cId="3232949402" sldId="274"/>
            <ac:spMk id="2" creationId="{14B44945-D187-0ACA-B85C-C8CD8C053342}"/>
          </ac:spMkLst>
        </pc:spChg>
        <pc:spChg chg="mod">
          <ac:chgData name="Pablo Amor" userId="00a27eb6-0adc-4958-8962-b3ed57774ea5" providerId="ADAL" clId="{6B7A73EC-469F-4753-88A8-127E8CBF3F43}" dt="2023-11-20T18:38:23.387" v="1014" actId="1076"/>
          <ac:spMkLst>
            <pc:docMk/>
            <pc:sldMk cId="3232949402" sldId="274"/>
            <ac:spMk id="3" creationId="{09D5BE83-846D-0AE7-3576-2DA00D0519A2}"/>
          </ac:spMkLst>
        </pc:spChg>
        <pc:spChg chg="add mod">
          <ac:chgData name="Pablo Amor" userId="00a27eb6-0adc-4958-8962-b3ed57774ea5" providerId="ADAL" clId="{6B7A73EC-469F-4753-88A8-127E8CBF3F43}" dt="2023-11-20T18:38:49.958" v="1017" actId="1076"/>
          <ac:spMkLst>
            <pc:docMk/>
            <pc:sldMk cId="3232949402" sldId="274"/>
            <ac:spMk id="4" creationId="{FE8AB4C5-AA12-1C05-F420-F21A269C82DB}"/>
          </ac:spMkLst>
        </pc:spChg>
        <pc:spChg chg="add mod">
          <ac:chgData name="Pablo Amor" userId="00a27eb6-0adc-4958-8962-b3ed57774ea5" providerId="ADAL" clId="{6B7A73EC-469F-4753-88A8-127E8CBF3F43}" dt="2023-11-20T18:40:48.835" v="1259" actId="27636"/>
          <ac:spMkLst>
            <pc:docMk/>
            <pc:sldMk cId="3232949402" sldId="274"/>
            <ac:spMk id="5" creationId="{CBE5F8FF-DDEE-037F-AB0A-516F0EE051F1}"/>
          </ac:spMkLst>
        </pc:spChg>
        <pc:spChg chg="add mod">
          <ac:chgData name="Pablo Amor" userId="00a27eb6-0adc-4958-8962-b3ed57774ea5" providerId="ADAL" clId="{6B7A73EC-469F-4753-88A8-127E8CBF3F43}" dt="2023-11-20T18:44:09.800" v="1549" actId="20577"/>
          <ac:spMkLst>
            <pc:docMk/>
            <pc:sldMk cId="3232949402" sldId="274"/>
            <ac:spMk id="6" creationId="{11908B2F-84A9-8AA2-5B1F-755829F633A9}"/>
          </ac:spMkLst>
        </pc:spChg>
      </pc:sldChg>
      <pc:sldChg chg="modSp mod modTransition">
        <pc:chgData name="Pablo Amor" userId="00a27eb6-0adc-4958-8962-b3ed57774ea5" providerId="ADAL" clId="{6B7A73EC-469F-4753-88A8-127E8CBF3F43}" dt="2023-11-21T18:24:41.953" v="3339" actId="1076"/>
        <pc:sldMkLst>
          <pc:docMk/>
          <pc:sldMk cId="3303981984" sldId="275"/>
        </pc:sldMkLst>
        <pc:spChg chg="mod">
          <ac:chgData name="Pablo Amor" userId="00a27eb6-0adc-4958-8962-b3ed57774ea5" providerId="ADAL" clId="{6B7A73EC-469F-4753-88A8-127E8CBF3F43}" dt="2023-11-21T18:14:15.700" v="3322" actId="1076"/>
          <ac:spMkLst>
            <pc:docMk/>
            <pc:sldMk cId="3303981984" sldId="275"/>
            <ac:spMk id="2" creationId="{EC56F2F7-7384-55C5-D022-B3DC2806F944}"/>
          </ac:spMkLst>
        </pc:spChg>
        <pc:picChg chg="mod modCrop">
          <ac:chgData name="Pablo Amor" userId="00a27eb6-0adc-4958-8962-b3ed57774ea5" providerId="ADAL" clId="{6B7A73EC-469F-4753-88A8-127E8CBF3F43}" dt="2023-11-21T18:24:41.953" v="3339" actId="1076"/>
          <ac:picMkLst>
            <pc:docMk/>
            <pc:sldMk cId="3303981984" sldId="275"/>
            <ac:picMk id="5" creationId="{64839462-AB8B-7D99-FC07-F3B51A198549}"/>
          </ac:picMkLst>
        </pc:picChg>
      </pc:sldChg>
      <pc:sldChg chg="modSp mod ord modTransition">
        <pc:chgData name="Pablo Amor" userId="00a27eb6-0adc-4958-8962-b3ed57774ea5" providerId="ADAL" clId="{6B7A73EC-469F-4753-88A8-127E8CBF3F43}" dt="2023-11-21T18:25:03.771" v="3344" actId="18131"/>
        <pc:sldMkLst>
          <pc:docMk/>
          <pc:sldMk cId="3456670280" sldId="276"/>
        </pc:sldMkLst>
        <pc:spChg chg="mod">
          <ac:chgData name="Pablo Amor" userId="00a27eb6-0adc-4958-8962-b3ed57774ea5" providerId="ADAL" clId="{6B7A73EC-469F-4753-88A8-127E8CBF3F43}" dt="2023-11-20T19:05:40.925" v="2742" actId="20577"/>
          <ac:spMkLst>
            <pc:docMk/>
            <pc:sldMk cId="3456670280" sldId="276"/>
            <ac:spMk id="2" creationId="{CD3B5C28-02F3-14FF-9770-FF6566B8CB1E}"/>
          </ac:spMkLst>
        </pc:spChg>
        <pc:picChg chg="mod modCrop">
          <ac:chgData name="Pablo Amor" userId="00a27eb6-0adc-4958-8962-b3ed57774ea5" providerId="ADAL" clId="{6B7A73EC-469F-4753-88A8-127E8CBF3F43}" dt="2023-11-21T18:25:03.771" v="3344" actId="18131"/>
          <ac:picMkLst>
            <pc:docMk/>
            <pc:sldMk cId="3456670280" sldId="276"/>
            <ac:picMk id="4" creationId="{1FE56022-DFCF-1078-53CA-11764DE975CF}"/>
          </ac:picMkLst>
        </pc:picChg>
      </pc:sldChg>
      <pc:sldChg chg="modSp add mod ord modTransition">
        <pc:chgData name="Pablo Amor" userId="00a27eb6-0adc-4958-8962-b3ed57774ea5" providerId="ADAL" clId="{6B7A73EC-469F-4753-88A8-127E8CBF3F43}" dt="2023-11-21T18:19:21.554" v="3330"/>
        <pc:sldMkLst>
          <pc:docMk/>
          <pc:sldMk cId="3783527093" sldId="277"/>
        </pc:sldMkLst>
        <pc:spChg chg="mod">
          <ac:chgData name="Pablo Amor" userId="00a27eb6-0adc-4958-8962-b3ed57774ea5" providerId="ADAL" clId="{6B7A73EC-469F-4753-88A8-127E8CBF3F43}" dt="2023-11-20T18:41:27.881" v="1289" actId="20577"/>
          <ac:spMkLst>
            <pc:docMk/>
            <pc:sldMk cId="3783527093" sldId="277"/>
            <ac:spMk id="2" creationId="{FE92FE16-515E-0BA6-D503-EC9C3326BE74}"/>
          </ac:spMkLst>
        </pc:sp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387660242" sldId="278"/>
        </pc:sldMkLst>
      </pc:sldChg>
      <pc:sldChg chg="add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1152207343" sldId="279"/>
        </pc:sldMkLst>
        <pc:spChg chg="mod">
          <ac:chgData name="Pablo Amor" userId="00a27eb6-0adc-4958-8962-b3ed57774ea5" providerId="ADAL" clId="{6B7A73EC-469F-4753-88A8-127E8CBF3F43}" dt="2023-11-20T18:54:57.638" v="2625" actId="20577"/>
          <ac:spMkLst>
            <pc:docMk/>
            <pc:sldMk cId="1152207343" sldId="279"/>
            <ac:spMk id="2" creationId="{14B44945-D187-0ACA-B85C-C8CD8C053342}"/>
          </ac:spMkLst>
        </pc:spChg>
        <pc:spChg chg="mod">
          <ac:chgData name="Pablo Amor" userId="00a27eb6-0adc-4958-8962-b3ed57774ea5" providerId="ADAL" clId="{6B7A73EC-469F-4753-88A8-127E8CBF3F43}" dt="2023-11-20T18:52:09.917" v="2334" actId="27636"/>
          <ac:spMkLst>
            <pc:docMk/>
            <pc:sldMk cId="1152207343" sldId="279"/>
            <ac:spMk id="3" creationId="{09D5BE83-846D-0AE7-3576-2DA00D0519A2}"/>
          </ac:spMkLst>
        </pc:spChg>
        <pc:spChg chg="mod">
          <ac:chgData name="Pablo Amor" userId="00a27eb6-0adc-4958-8962-b3ed57774ea5" providerId="ADAL" clId="{6B7A73EC-469F-4753-88A8-127E8CBF3F43}" dt="2023-11-20T18:53:17.103" v="2391" actId="1076"/>
          <ac:spMkLst>
            <pc:docMk/>
            <pc:sldMk cId="1152207343" sldId="279"/>
            <ac:spMk id="4" creationId="{FE8AB4C5-AA12-1C05-F420-F21A269C82DB}"/>
          </ac:spMkLst>
        </pc:spChg>
        <pc:spChg chg="mod">
          <ac:chgData name="Pablo Amor" userId="00a27eb6-0adc-4958-8962-b3ed57774ea5" providerId="ADAL" clId="{6B7A73EC-469F-4753-88A8-127E8CBF3F43}" dt="2023-11-20T18:53:00.056" v="2387" actId="1076"/>
          <ac:spMkLst>
            <pc:docMk/>
            <pc:sldMk cId="1152207343" sldId="279"/>
            <ac:spMk id="5" creationId="{CBE5F8FF-DDEE-037F-AB0A-516F0EE051F1}"/>
          </ac:spMkLst>
        </pc:spChg>
        <pc:spChg chg="mod">
          <ac:chgData name="Pablo Amor" userId="00a27eb6-0adc-4958-8962-b3ed57774ea5" providerId="ADAL" clId="{6B7A73EC-469F-4753-88A8-127E8CBF3F43}" dt="2023-11-20T18:53:20.635" v="2392" actId="1076"/>
          <ac:spMkLst>
            <pc:docMk/>
            <pc:sldMk cId="1152207343" sldId="279"/>
            <ac:spMk id="6" creationId="{11908B2F-84A9-8AA2-5B1F-755829F633A9}"/>
          </ac:spMkLst>
        </pc:spChg>
        <pc:spChg chg="add mod">
          <ac:chgData name="Pablo Amor" userId="00a27eb6-0adc-4958-8962-b3ed57774ea5" providerId="ADAL" clId="{6B7A73EC-469F-4753-88A8-127E8CBF3F43}" dt="2023-11-20T18:53:08.019" v="2389" actId="1076"/>
          <ac:spMkLst>
            <pc:docMk/>
            <pc:sldMk cId="1152207343" sldId="279"/>
            <ac:spMk id="7" creationId="{87063381-617E-C6AA-5F55-81569CF1B030}"/>
          </ac:spMkLst>
        </pc:spChg>
      </pc:sldChg>
      <pc:sldChg chg="modSp add mod ord modTransition">
        <pc:chgData name="Pablo Amor" userId="00a27eb6-0adc-4958-8962-b3ed57774ea5" providerId="ADAL" clId="{6B7A73EC-469F-4753-88A8-127E8CBF3F43}" dt="2023-11-21T18:19:21.554" v="3330"/>
        <pc:sldMkLst>
          <pc:docMk/>
          <pc:sldMk cId="4019324902" sldId="280"/>
        </pc:sldMkLst>
        <pc:spChg chg="mod">
          <ac:chgData name="Pablo Amor" userId="00a27eb6-0adc-4958-8962-b3ed57774ea5" providerId="ADAL" clId="{6B7A73EC-469F-4753-88A8-127E8CBF3F43}" dt="2023-11-20T18:53:56.786" v="2436" actId="20577"/>
          <ac:spMkLst>
            <pc:docMk/>
            <pc:sldMk cId="4019324902" sldId="280"/>
            <ac:spMk id="2" creationId="{FE92FE16-515E-0BA6-D503-EC9C3326BE74}"/>
          </ac:spMkLst>
        </pc:spChg>
        <pc:spChg chg="mod">
          <ac:chgData name="Pablo Amor" userId="00a27eb6-0adc-4958-8962-b3ed57774ea5" providerId="ADAL" clId="{6B7A73EC-469F-4753-88A8-127E8CBF3F43}" dt="2023-11-20T18:54:44.631" v="2620" actId="20577"/>
          <ac:spMkLst>
            <pc:docMk/>
            <pc:sldMk cId="4019324902" sldId="280"/>
            <ac:spMk id="3" creationId="{0879947B-F69B-D2EF-62EF-A7035B129B87}"/>
          </ac:spMkLst>
        </pc:spChg>
      </pc:sldChg>
      <pc:sldChg chg="addSp delSp modSp new mod modTransition modClrScheme chgLayout">
        <pc:chgData name="Pablo Amor" userId="00a27eb6-0adc-4958-8962-b3ed57774ea5" providerId="ADAL" clId="{6B7A73EC-469F-4753-88A8-127E8CBF3F43}" dt="2023-11-21T18:19:21.554" v="3330"/>
        <pc:sldMkLst>
          <pc:docMk/>
          <pc:sldMk cId="3289474724" sldId="281"/>
        </pc:sldMkLst>
        <pc:spChg chg="del mod ord">
          <ac:chgData name="Pablo Amor" userId="00a27eb6-0adc-4958-8962-b3ed57774ea5" providerId="ADAL" clId="{6B7A73EC-469F-4753-88A8-127E8CBF3F43}" dt="2023-11-20T18:58:47.318" v="2667" actId="700"/>
          <ac:spMkLst>
            <pc:docMk/>
            <pc:sldMk cId="3289474724" sldId="281"/>
            <ac:spMk id="2" creationId="{2A936B7B-0D32-FB0C-7288-18FE9B2097CB}"/>
          </ac:spMkLst>
        </pc:spChg>
        <pc:spChg chg="del">
          <ac:chgData name="Pablo Amor" userId="00a27eb6-0adc-4958-8962-b3ed57774ea5" providerId="ADAL" clId="{6B7A73EC-469F-4753-88A8-127E8CBF3F43}" dt="2023-11-20T18:58:47.318" v="2667" actId="700"/>
          <ac:spMkLst>
            <pc:docMk/>
            <pc:sldMk cId="3289474724" sldId="281"/>
            <ac:spMk id="3" creationId="{60193011-C26F-2EDC-BC73-5B1A300ED274}"/>
          </ac:spMkLst>
        </pc:spChg>
        <pc:spChg chg="add mod ord">
          <ac:chgData name="Pablo Amor" userId="00a27eb6-0adc-4958-8962-b3ed57774ea5" providerId="ADAL" clId="{6B7A73EC-469F-4753-88A8-127E8CBF3F43}" dt="2023-11-20T19:01:23.466" v="2740" actId="1076"/>
          <ac:spMkLst>
            <pc:docMk/>
            <pc:sldMk cId="3289474724" sldId="281"/>
            <ac:spMk id="4" creationId="{A05B29D7-D729-3DB1-03EF-96044012404B}"/>
          </ac:spMkLst>
        </pc:spChg>
        <pc:picChg chg="add del mod">
          <ac:chgData name="Pablo Amor" userId="00a27eb6-0adc-4958-8962-b3ed57774ea5" providerId="ADAL" clId="{6B7A73EC-469F-4753-88A8-127E8CBF3F43}" dt="2023-11-20T18:59:38.242" v="2695" actId="478"/>
          <ac:picMkLst>
            <pc:docMk/>
            <pc:sldMk cId="3289474724" sldId="281"/>
            <ac:picMk id="5" creationId="{CFC90D7C-9D8E-4562-6A79-616933D952DF}"/>
          </ac:picMkLst>
        </pc:picChg>
        <pc:picChg chg="add mod">
          <ac:chgData name="Pablo Amor" userId="00a27eb6-0adc-4958-8962-b3ed57774ea5" providerId="ADAL" clId="{6B7A73EC-469F-4753-88A8-127E8CBF3F43}" dt="2023-11-20T19:01:25.277" v="2741" actId="1076"/>
          <ac:picMkLst>
            <pc:docMk/>
            <pc:sldMk cId="3289474724" sldId="281"/>
            <ac:picMk id="7" creationId="{1BF2142E-3012-571A-E85A-59AA2456B256}"/>
          </ac:picMkLst>
        </pc:picChg>
      </pc:sldChg>
      <pc:sldChg chg="addSp del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1373510659" sldId="282"/>
        </pc:sldMkLst>
        <pc:spChg chg="mod">
          <ac:chgData name="Pablo Amor" userId="00a27eb6-0adc-4958-8962-b3ed57774ea5" providerId="ADAL" clId="{6B7A73EC-469F-4753-88A8-127E8CBF3F43}" dt="2023-11-20T19:07:03.758" v="2769" actId="1076"/>
          <ac:spMkLst>
            <pc:docMk/>
            <pc:sldMk cId="1373510659" sldId="282"/>
            <ac:spMk id="4" creationId="{A05B29D7-D729-3DB1-03EF-96044012404B}"/>
          </ac:spMkLst>
        </pc:spChg>
        <pc:picChg chg="add mod modCrop">
          <ac:chgData name="Pablo Amor" userId="00a27eb6-0adc-4958-8962-b3ed57774ea5" providerId="ADAL" clId="{6B7A73EC-469F-4753-88A8-127E8CBF3F43}" dt="2023-11-20T19:07:49.084" v="2778" actId="1076"/>
          <ac:picMkLst>
            <pc:docMk/>
            <pc:sldMk cId="1373510659" sldId="282"/>
            <ac:picMk id="3" creationId="{A8886C45-4842-CDA2-CC4B-D40670BCDDB3}"/>
          </ac:picMkLst>
        </pc:picChg>
        <pc:picChg chg="del mod">
          <ac:chgData name="Pablo Amor" userId="00a27eb6-0adc-4958-8962-b3ed57774ea5" providerId="ADAL" clId="{6B7A73EC-469F-4753-88A8-127E8CBF3F43}" dt="2023-11-20T19:07:09.334" v="2771" actId="478"/>
          <ac:picMkLst>
            <pc:docMk/>
            <pc:sldMk cId="1373510659" sldId="282"/>
            <ac:picMk id="7" creationId="{1BF2142E-3012-571A-E85A-59AA2456B256}"/>
          </ac:picMkLst>
        </pc:picChg>
      </pc:sldChg>
      <pc:sldChg chg="addSp del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3118973391" sldId="283"/>
        </pc:sldMkLst>
        <pc:spChg chg="mod">
          <ac:chgData name="Pablo Amor" userId="00a27eb6-0adc-4958-8962-b3ed57774ea5" providerId="ADAL" clId="{6B7A73EC-469F-4753-88A8-127E8CBF3F43}" dt="2023-11-20T19:09:56.045" v="2801" actId="1076"/>
          <ac:spMkLst>
            <pc:docMk/>
            <pc:sldMk cId="3118973391" sldId="283"/>
            <ac:spMk id="4" creationId="{A05B29D7-D729-3DB1-03EF-96044012404B}"/>
          </ac:spMkLst>
        </pc:spChg>
        <pc:picChg chg="del">
          <ac:chgData name="Pablo Amor" userId="00a27eb6-0adc-4958-8962-b3ed57774ea5" providerId="ADAL" clId="{6B7A73EC-469F-4753-88A8-127E8CBF3F43}" dt="2023-11-20T19:09:44.468" v="2797" actId="478"/>
          <ac:picMkLst>
            <pc:docMk/>
            <pc:sldMk cId="3118973391" sldId="283"/>
            <ac:picMk id="3" creationId="{A8886C45-4842-CDA2-CC4B-D40670BCDDB3}"/>
          </ac:picMkLst>
        </pc:picChg>
        <pc:picChg chg="add mod">
          <ac:chgData name="Pablo Amor" userId="00a27eb6-0adc-4958-8962-b3ed57774ea5" providerId="ADAL" clId="{6B7A73EC-469F-4753-88A8-127E8CBF3F43}" dt="2023-11-20T19:09:51.016" v="2800" actId="1076"/>
          <ac:picMkLst>
            <pc:docMk/>
            <pc:sldMk cId="3118973391" sldId="283"/>
            <ac:picMk id="5" creationId="{7FD435A5-0B06-DC83-6B1C-C920B7BA574C}"/>
          </ac:picMkLst>
        </pc:picChg>
      </pc:sldChg>
      <pc:sldChg chg="addSp delSp modSp new mod modTransition">
        <pc:chgData name="Pablo Amor" userId="00a27eb6-0adc-4958-8962-b3ed57774ea5" providerId="ADAL" clId="{6B7A73EC-469F-4753-88A8-127E8CBF3F43}" dt="2023-11-21T18:19:21.554" v="3330"/>
        <pc:sldMkLst>
          <pc:docMk/>
          <pc:sldMk cId="2909568334" sldId="284"/>
        </pc:sldMkLst>
        <pc:spChg chg="mod">
          <ac:chgData name="Pablo Amor" userId="00a27eb6-0adc-4958-8962-b3ed57774ea5" providerId="ADAL" clId="{6B7A73EC-469F-4753-88A8-127E8CBF3F43}" dt="2023-11-20T19:10:34.118" v="2819" actId="1076"/>
          <ac:spMkLst>
            <pc:docMk/>
            <pc:sldMk cId="2909568334" sldId="284"/>
            <ac:spMk id="2" creationId="{A20119BD-EAF1-92A1-876A-682EEFBCDC19}"/>
          </ac:spMkLst>
        </pc:spChg>
        <pc:picChg chg="add del mod">
          <ac:chgData name="Pablo Amor" userId="00a27eb6-0adc-4958-8962-b3ed57774ea5" providerId="ADAL" clId="{6B7A73EC-469F-4753-88A8-127E8CBF3F43}" dt="2023-11-20T19:10:44.986" v="2821" actId="478"/>
          <ac:picMkLst>
            <pc:docMk/>
            <pc:sldMk cId="2909568334" sldId="284"/>
            <ac:picMk id="3" creationId="{F5CB070B-012C-8B87-F554-1B48C84A5EB7}"/>
          </ac:picMkLst>
        </pc:picChg>
        <pc:picChg chg="add del mod">
          <ac:chgData name="Pablo Amor" userId="00a27eb6-0adc-4958-8962-b3ed57774ea5" providerId="ADAL" clId="{6B7A73EC-469F-4753-88A8-127E8CBF3F43}" dt="2023-11-20T19:14:01.770" v="2875" actId="478"/>
          <ac:picMkLst>
            <pc:docMk/>
            <pc:sldMk cId="2909568334" sldId="284"/>
            <ac:picMk id="5" creationId="{48174B53-D211-43DF-1E9A-787311C003A3}"/>
          </ac:picMkLst>
        </pc:picChg>
        <pc:picChg chg="add del mod">
          <ac:chgData name="Pablo Amor" userId="00a27eb6-0adc-4958-8962-b3ed57774ea5" providerId="ADAL" clId="{6B7A73EC-469F-4753-88A8-127E8CBF3F43}" dt="2023-11-20T19:14:02.648" v="2876" actId="478"/>
          <ac:picMkLst>
            <pc:docMk/>
            <pc:sldMk cId="2909568334" sldId="284"/>
            <ac:picMk id="7" creationId="{8DAA867F-F2D4-F5DE-97F6-7957A79E687B}"/>
          </ac:picMkLst>
        </pc:picChg>
        <pc:picChg chg="add del mod">
          <ac:chgData name="Pablo Amor" userId="00a27eb6-0adc-4958-8962-b3ed57774ea5" providerId="ADAL" clId="{6B7A73EC-469F-4753-88A8-127E8CBF3F43}" dt="2023-11-20T19:14:05.012" v="2878" actId="478"/>
          <ac:picMkLst>
            <pc:docMk/>
            <pc:sldMk cId="2909568334" sldId="284"/>
            <ac:picMk id="9" creationId="{A57B096F-B07F-2449-0340-3B345F6F0DA2}"/>
          </ac:picMkLst>
        </pc:picChg>
        <pc:picChg chg="add mod">
          <ac:chgData name="Pablo Amor" userId="00a27eb6-0adc-4958-8962-b3ed57774ea5" providerId="ADAL" clId="{6B7A73EC-469F-4753-88A8-127E8CBF3F43}" dt="2023-11-20T19:14:22.704" v="2888" actId="1076"/>
          <ac:picMkLst>
            <pc:docMk/>
            <pc:sldMk cId="2909568334" sldId="284"/>
            <ac:picMk id="11" creationId="{3AB34E31-6E8A-7997-386C-0A7AFA9E498F}"/>
          </ac:picMkLst>
        </pc:picChg>
        <pc:picChg chg="add mod modCrop">
          <ac:chgData name="Pablo Amor" userId="00a27eb6-0adc-4958-8962-b3ed57774ea5" providerId="ADAL" clId="{6B7A73EC-469F-4753-88A8-127E8CBF3F43}" dt="2023-11-20T19:14:19.244" v="2887" actId="732"/>
          <ac:picMkLst>
            <pc:docMk/>
            <pc:sldMk cId="2909568334" sldId="284"/>
            <ac:picMk id="13" creationId="{DF00E58B-AB15-1C6C-C45C-99709E7C8FDF}"/>
          </ac:picMkLst>
        </pc:picChg>
      </pc:sldChg>
      <pc:sldChg chg="addSp delSp modSp add mod ord modTransition">
        <pc:chgData name="Pablo Amor" userId="00a27eb6-0adc-4958-8962-b3ed57774ea5" providerId="ADAL" clId="{6B7A73EC-469F-4753-88A8-127E8CBF3F43}" dt="2023-11-21T18:19:21.554" v="3330"/>
        <pc:sldMkLst>
          <pc:docMk/>
          <pc:sldMk cId="3869734075" sldId="285"/>
        </pc:sldMkLst>
        <pc:picChg chg="add mod">
          <ac:chgData name="Pablo Amor" userId="00a27eb6-0adc-4958-8962-b3ed57774ea5" providerId="ADAL" clId="{6B7A73EC-469F-4753-88A8-127E8CBF3F43}" dt="2023-11-20T19:13:46.745" v="2870" actId="14100"/>
          <ac:picMkLst>
            <pc:docMk/>
            <pc:sldMk cId="3869734075" sldId="285"/>
            <ac:picMk id="4" creationId="{FFBB6D46-12BD-E591-D9C9-FF46236805E3}"/>
          </ac:picMkLst>
        </pc:picChg>
        <pc:picChg chg="del mod">
          <ac:chgData name="Pablo Amor" userId="00a27eb6-0adc-4958-8962-b3ed57774ea5" providerId="ADAL" clId="{6B7A73EC-469F-4753-88A8-127E8CBF3F43}" dt="2023-11-20T19:13:25.983" v="2864" actId="478"/>
          <ac:picMkLst>
            <pc:docMk/>
            <pc:sldMk cId="3869734075" sldId="285"/>
            <ac:picMk id="5" creationId="{48174B53-D211-43DF-1E9A-787311C003A3}"/>
          </ac:picMkLst>
        </pc:picChg>
        <pc:picChg chg="mod">
          <ac:chgData name="Pablo Amor" userId="00a27eb6-0adc-4958-8962-b3ed57774ea5" providerId="ADAL" clId="{6B7A73EC-469F-4753-88A8-127E8CBF3F43}" dt="2023-11-20T19:13:00.003" v="2861" actId="14100"/>
          <ac:picMkLst>
            <pc:docMk/>
            <pc:sldMk cId="3869734075" sldId="285"/>
            <ac:picMk id="7" creationId="{8DAA867F-F2D4-F5DE-97F6-7957A79E687B}"/>
          </ac:picMkLst>
        </pc:picChg>
        <pc:picChg chg="mod">
          <ac:chgData name="Pablo Amor" userId="00a27eb6-0adc-4958-8962-b3ed57774ea5" providerId="ADAL" clId="{6B7A73EC-469F-4753-88A8-127E8CBF3F43}" dt="2023-11-20T19:12:53.426" v="2858" actId="1076"/>
          <ac:picMkLst>
            <pc:docMk/>
            <pc:sldMk cId="3869734075" sldId="285"/>
            <ac:picMk id="9" creationId="{A57B096F-B07F-2449-0340-3B345F6F0DA2}"/>
          </ac:picMkLst>
        </pc:picChg>
        <pc:picChg chg="del">
          <ac:chgData name="Pablo Amor" userId="00a27eb6-0adc-4958-8962-b3ed57774ea5" providerId="ADAL" clId="{6B7A73EC-469F-4753-88A8-127E8CBF3F43}" dt="2023-11-20T19:12:27.783" v="2843" actId="478"/>
          <ac:picMkLst>
            <pc:docMk/>
            <pc:sldMk cId="3869734075" sldId="285"/>
            <ac:picMk id="11" creationId="{3AB34E31-6E8A-7997-386C-0A7AFA9E498F}"/>
          </ac:picMkLst>
        </pc:picChg>
        <pc:picChg chg="del">
          <ac:chgData name="Pablo Amor" userId="00a27eb6-0adc-4958-8962-b3ed57774ea5" providerId="ADAL" clId="{6B7A73EC-469F-4753-88A8-127E8CBF3F43}" dt="2023-11-20T19:12:26.648" v="2842" actId="478"/>
          <ac:picMkLst>
            <pc:docMk/>
            <pc:sldMk cId="3869734075" sldId="285"/>
            <ac:picMk id="13" creationId="{DF00E58B-AB15-1C6C-C45C-99709E7C8FDF}"/>
          </ac:picMkLst>
        </pc:pic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2557433583" sldId="286"/>
        </pc:sldMkLst>
      </pc:sldChg>
      <pc:sldChg chg="addSp delSp modSp add mod ord modTransition">
        <pc:chgData name="Pablo Amor" userId="00a27eb6-0adc-4958-8962-b3ed57774ea5" providerId="ADAL" clId="{6B7A73EC-469F-4753-88A8-127E8CBF3F43}" dt="2023-11-21T18:19:21.554" v="3330"/>
        <pc:sldMkLst>
          <pc:docMk/>
          <pc:sldMk cId="3347389994" sldId="287"/>
        </pc:sldMkLst>
        <pc:spChg chg="mod">
          <ac:chgData name="Pablo Amor" userId="00a27eb6-0adc-4958-8962-b3ed57774ea5" providerId="ADAL" clId="{6B7A73EC-469F-4753-88A8-127E8CBF3F43}" dt="2023-11-20T19:20:02.551" v="2912" actId="1076"/>
          <ac:spMkLst>
            <pc:docMk/>
            <pc:sldMk cId="3347389994" sldId="287"/>
            <ac:spMk id="4" creationId="{A05B29D7-D729-3DB1-03EF-96044012404B}"/>
          </ac:spMkLst>
        </pc:spChg>
        <pc:picChg chg="del">
          <ac:chgData name="Pablo Amor" userId="00a27eb6-0adc-4958-8962-b3ed57774ea5" providerId="ADAL" clId="{6B7A73EC-469F-4753-88A8-127E8CBF3F43}" dt="2023-11-20T19:20:04.564" v="2913" actId="478"/>
          <ac:picMkLst>
            <pc:docMk/>
            <pc:sldMk cId="3347389994" sldId="287"/>
            <ac:picMk id="3" creationId="{A8886C45-4842-CDA2-CC4B-D40670BCDDB3}"/>
          </ac:picMkLst>
        </pc:picChg>
        <pc:picChg chg="add del">
          <ac:chgData name="Pablo Amor" userId="00a27eb6-0adc-4958-8962-b3ed57774ea5" providerId="ADAL" clId="{6B7A73EC-469F-4753-88A8-127E8CBF3F43}" dt="2023-11-20T19:20:40.809" v="2915" actId="478"/>
          <ac:picMkLst>
            <pc:docMk/>
            <pc:sldMk cId="3347389994" sldId="287"/>
            <ac:picMk id="5" creationId="{9AE51FAF-C09C-C64E-EE67-407B95A26B7C}"/>
          </ac:picMkLst>
        </pc:picChg>
        <pc:picChg chg="add mod modCrop">
          <ac:chgData name="Pablo Amor" userId="00a27eb6-0adc-4958-8962-b3ed57774ea5" providerId="ADAL" clId="{6B7A73EC-469F-4753-88A8-127E8CBF3F43}" dt="2023-11-20T19:21:05.691" v="2920" actId="1076"/>
          <ac:picMkLst>
            <pc:docMk/>
            <pc:sldMk cId="3347389994" sldId="287"/>
            <ac:picMk id="7" creationId="{B6DCDC6E-AE0D-A4E3-353C-AA1E3EDF0FBA}"/>
          </ac:picMkLst>
        </pc:picChg>
      </pc:sldChg>
      <pc:sldChg chg="addSp del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1588025326" sldId="288"/>
        </pc:sldMkLst>
        <pc:spChg chg="mod">
          <ac:chgData name="Pablo Amor" userId="00a27eb6-0adc-4958-8962-b3ed57774ea5" providerId="ADAL" clId="{6B7A73EC-469F-4753-88A8-127E8CBF3F43}" dt="2023-11-20T19:22:37.561" v="2954" actId="1076"/>
          <ac:spMkLst>
            <pc:docMk/>
            <pc:sldMk cId="1588025326" sldId="288"/>
            <ac:spMk id="4" creationId="{A05B29D7-D729-3DB1-03EF-96044012404B}"/>
          </ac:spMkLst>
        </pc:spChg>
        <pc:picChg chg="add mod">
          <ac:chgData name="Pablo Amor" userId="00a27eb6-0adc-4958-8962-b3ed57774ea5" providerId="ADAL" clId="{6B7A73EC-469F-4753-88A8-127E8CBF3F43}" dt="2023-11-20T19:22:23.800" v="2953" actId="1076"/>
          <ac:picMkLst>
            <pc:docMk/>
            <pc:sldMk cId="1588025326" sldId="288"/>
            <ac:picMk id="3" creationId="{A48EC414-2B04-0429-F0E7-AF9491EAA641}"/>
          </ac:picMkLst>
        </pc:picChg>
        <pc:picChg chg="del">
          <ac:chgData name="Pablo Amor" userId="00a27eb6-0adc-4958-8962-b3ed57774ea5" providerId="ADAL" clId="{6B7A73EC-469F-4753-88A8-127E8CBF3F43}" dt="2023-11-20T19:21:48.803" v="2942" actId="478"/>
          <ac:picMkLst>
            <pc:docMk/>
            <pc:sldMk cId="1588025326" sldId="288"/>
            <ac:picMk id="5" creationId="{7FD435A5-0B06-DC83-6B1C-C920B7BA574C}"/>
          </ac:picMkLst>
        </pc:picChg>
      </pc:sldChg>
      <pc:sldChg chg="addSp del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882051738" sldId="289"/>
        </pc:sldMkLst>
        <pc:spChg chg="mod">
          <ac:chgData name="Pablo Amor" userId="00a27eb6-0adc-4958-8962-b3ed57774ea5" providerId="ADAL" clId="{6B7A73EC-469F-4753-88A8-127E8CBF3F43}" dt="2023-11-20T19:22:53.917" v="2995" actId="20577"/>
          <ac:spMkLst>
            <pc:docMk/>
            <pc:sldMk cId="882051738" sldId="289"/>
            <ac:spMk id="4" creationId="{A05B29D7-D729-3DB1-03EF-96044012404B}"/>
          </ac:spMkLst>
        </pc:spChg>
        <pc:spChg chg="add mod">
          <ac:chgData name="Pablo Amor" userId="00a27eb6-0adc-4958-8962-b3ed57774ea5" providerId="ADAL" clId="{6B7A73EC-469F-4753-88A8-127E8CBF3F43}" dt="2023-11-20T19:24:12.263" v="3016" actId="115"/>
          <ac:spMkLst>
            <pc:docMk/>
            <pc:sldMk cId="882051738" sldId="289"/>
            <ac:spMk id="7" creationId="{17307C80-1F2A-5F28-6076-AD79A7CA7F26}"/>
          </ac:spMkLst>
        </pc:spChg>
        <pc:picChg chg="del">
          <ac:chgData name="Pablo Amor" userId="00a27eb6-0adc-4958-8962-b3ed57774ea5" providerId="ADAL" clId="{6B7A73EC-469F-4753-88A8-127E8CBF3F43}" dt="2023-11-20T19:22:55.292" v="2996" actId="478"/>
          <ac:picMkLst>
            <pc:docMk/>
            <pc:sldMk cId="882051738" sldId="289"/>
            <ac:picMk id="3" creationId="{A48EC414-2B04-0429-F0E7-AF9491EAA641}"/>
          </ac:picMkLst>
        </pc:picChg>
        <pc:picChg chg="add del mod">
          <ac:chgData name="Pablo Amor" userId="00a27eb6-0adc-4958-8962-b3ed57774ea5" providerId="ADAL" clId="{6B7A73EC-469F-4753-88A8-127E8CBF3F43}" dt="2023-11-20T19:23:15.611" v="3001" actId="478"/>
          <ac:picMkLst>
            <pc:docMk/>
            <pc:sldMk cId="882051738" sldId="289"/>
            <ac:picMk id="5" creationId="{68D978D1-E0B0-0DE4-F4A9-89DADBE6EC02}"/>
          </ac:picMkLst>
        </pc:picChg>
      </pc:sldChg>
      <pc:sldChg chg="addSp delSp modSp add mod modTransition">
        <pc:chgData name="Pablo Amor" userId="00a27eb6-0adc-4958-8962-b3ed57774ea5" providerId="ADAL" clId="{6B7A73EC-469F-4753-88A8-127E8CBF3F43}" dt="2023-11-21T18:19:21.554" v="3330"/>
        <pc:sldMkLst>
          <pc:docMk/>
          <pc:sldMk cId="3955196093" sldId="290"/>
        </pc:sldMkLst>
        <pc:spChg chg="mod">
          <ac:chgData name="Pablo Amor" userId="00a27eb6-0adc-4958-8962-b3ed57774ea5" providerId="ADAL" clId="{6B7A73EC-469F-4753-88A8-127E8CBF3F43}" dt="2023-11-20T19:26:00.672" v="3117" actId="1076"/>
          <ac:spMkLst>
            <pc:docMk/>
            <pc:sldMk cId="3955196093" sldId="290"/>
            <ac:spMk id="2" creationId="{A20119BD-EAF1-92A1-876A-682EEFBCDC19}"/>
          </ac:spMkLst>
        </pc:spChg>
        <pc:picChg chg="add mod">
          <ac:chgData name="Pablo Amor" userId="00a27eb6-0adc-4958-8962-b3ed57774ea5" providerId="ADAL" clId="{6B7A73EC-469F-4753-88A8-127E8CBF3F43}" dt="2023-11-20T19:25:38.756" v="3030" actId="1076"/>
          <ac:picMkLst>
            <pc:docMk/>
            <pc:sldMk cId="3955196093" sldId="290"/>
            <ac:picMk id="4" creationId="{1D650D75-E3B6-86B3-E136-F1E7D54D3A7B}"/>
          </ac:picMkLst>
        </pc:picChg>
        <pc:picChg chg="del">
          <ac:chgData name="Pablo Amor" userId="00a27eb6-0adc-4958-8962-b3ed57774ea5" providerId="ADAL" clId="{6B7A73EC-469F-4753-88A8-127E8CBF3F43}" dt="2023-11-20T19:25:16.267" v="3019" actId="478"/>
          <ac:picMkLst>
            <pc:docMk/>
            <pc:sldMk cId="3955196093" sldId="290"/>
            <ac:picMk id="11" creationId="{3AB34E31-6E8A-7997-386C-0A7AFA9E498F}"/>
          </ac:picMkLst>
        </pc:picChg>
        <pc:picChg chg="del">
          <ac:chgData name="Pablo Amor" userId="00a27eb6-0adc-4958-8962-b3ed57774ea5" providerId="ADAL" clId="{6B7A73EC-469F-4753-88A8-127E8CBF3F43}" dt="2023-11-20T19:25:15.956" v="3018" actId="478"/>
          <ac:picMkLst>
            <pc:docMk/>
            <pc:sldMk cId="3955196093" sldId="290"/>
            <ac:picMk id="13" creationId="{DF00E58B-AB15-1C6C-C45C-99709E7C8FDF}"/>
          </ac:picMkLst>
        </pc:picChg>
      </pc:sldChg>
      <pc:sldChg chg="addSp delSp modSp new mod modTransition delAnim modAnim">
        <pc:chgData name="Pablo Amor" userId="00a27eb6-0adc-4958-8962-b3ed57774ea5" providerId="ADAL" clId="{6B7A73EC-469F-4753-88A8-127E8CBF3F43}" dt="2023-11-21T18:19:21.554" v="3330"/>
        <pc:sldMkLst>
          <pc:docMk/>
          <pc:sldMk cId="2427585723" sldId="291"/>
        </pc:sldMkLst>
        <pc:spChg chg="mod">
          <ac:chgData name="Pablo Amor" userId="00a27eb6-0adc-4958-8962-b3ed57774ea5" providerId="ADAL" clId="{6B7A73EC-469F-4753-88A8-127E8CBF3F43}" dt="2023-11-20T19:27:00.477" v="3152" actId="122"/>
          <ac:spMkLst>
            <pc:docMk/>
            <pc:sldMk cId="2427585723" sldId="291"/>
            <ac:spMk id="2" creationId="{82AAF65D-9017-24CD-6CA8-C17A176F7C7B}"/>
          </ac:spMkLst>
        </pc:spChg>
        <pc:spChg chg="add mod">
          <ac:chgData name="Pablo Amor" userId="00a27eb6-0adc-4958-8962-b3ed57774ea5" providerId="ADAL" clId="{6B7A73EC-469F-4753-88A8-127E8CBF3F43}" dt="2023-11-20T19:34:17.993" v="3187"/>
          <ac:spMkLst>
            <pc:docMk/>
            <pc:sldMk cId="2427585723" sldId="291"/>
            <ac:spMk id="8" creationId="{F3035BB4-5770-0B88-E6C3-EA290378F067}"/>
          </ac:spMkLst>
        </pc:spChg>
        <pc:picChg chg="add del mod">
          <ac:chgData name="Pablo Amor" userId="00a27eb6-0adc-4958-8962-b3ed57774ea5" providerId="ADAL" clId="{6B7A73EC-469F-4753-88A8-127E8CBF3F43}" dt="2023-11-20T19:29:00.611" v="3158" actId="478"/>
          <ac:picMkLst>
            <pc:docMk/>
            <pc:sldMk cId="2427585723" sldId="291"/>
            <ac:picMk id="3" creationId="{60054744-70CE-579F-1EE8-785849A08C2A}"/>
          </ac:picMkLst>
        </pc:picChg>
        <pc:picChg chg="add del mod">
          <ac:chgData name="Pablo Amor" userId="00a27eb6-0adc-4958-8962-b3ed57774ea5" providerId="ADAL" clId="{6B7A73EC-469F-4753-88A8-127E8CBF3F43}" dt="2023-11-20T19:30:41.532" v="3160" actId="478"/>
          <ac:picMkLst>
            <pc:docMk/>
            <pc:sldMk cId="2427585723" sldId="291"/>
            <ac:picMk id="5" creationId="{82C01DD2-7AEA-A94A-3269-B45FCF0DFE28}"/>
          </ac:picMkLst>
        </pc:picChg>
        <pc:picChg chg="add mod modCrop">
          <ac:chgData name="Pablo Amor" userId="00a27eb6-0adc-4958-8962-b3ed57774ea5" providerId="ADAL" clId="{6B7A73EC-469F-4753-88A8-127E8CBF3F43}" dt="2023-11-20T19:42:35.544" v="3228" actId="1076"/>
          <ac:picMkLst>
            <pc:docMk/>
            <pc:sldMk cId="2427585723" sldId="291"/>
            <ac:picMk id="7" creationId="{79B513DB-80F0-68EB-F4FB-85ACE5FE9843}"/>
          </ac:picMkLst>
        </pc:picChg>
        <pc:picChg chg="add mod">
          <ac:chgData name="Pablo Amor" userId="00a27eb6-0adc-4958-8962-b3ed57774ea5" providerId="ADAL" clId="{6B7A73EC-469F-4753-88A8-127E8CBF3F43}" dt="2023-11-20T19:34:52.812" v="3192" actId="1076"/>
          <ac:picMkLst>
            <pc:docMk/>
            <pc:sldMk cId="2427585723" sldId="291"/>
            <ac:picMk id="10" creationId="{A3107EEB-6CD0-8589-9D2A-94843B13B83E}"/>
          </ac:picMkLst>
        </pc:picChg>
        <pc:picChg chg="add mod">
          <ac:chgData name="Pablo Amor" userId="00a27eb6-0adc-4958-8962-b3ed57774ea5" providerId="ADAL" clId="{6B7A73EC-469F-4753-88A8-127E8CBF3F43}" dt="2023-11-20T19:35:10.620" v="3199" actId="1076"/>
          <ac:picMkLst>
            <pc:docMk/>
            <pc:sldMk cId="2427585723" sldId="291"/>
            <ac:picMk id="11" creationId="{9F41FD56-0E39-221D-B7C0-B91243466E6C}"/>
          </ac:picMkLst>
        </pc:picChg>
        <pc:picChg chg="add mod">
          <ac:chgData name="Pablo Amor" userId="00a27eb6-0adc-4958-8962-b3ed57774ea5" providerId="ADAL" clId="{6B7A73EC-469F-4753-88A8-127E8CBF3F43}" dt="2023-11-20T19:35:12.718" v="3200" actId="1076"/>
          <ac:picMkLst>
            <pc:docMk/>
            <pc:sldMk cId="2427585723" sldId="291"/>
            <ac:picMk id="12" creationId="{32DD39D8-2137-9BF2-079D-DFDC1B5127CF}"/>
          </ac:picMkLst>
        </pc:picChg>
        <pc:picChg chg="add mod">
          <ac:chgData name="Pablo Amor" userId="00a27eb6-0adc-4958-8962-b3ed57774ea5" providerId="ADAL" clId="{6B7A73EC-469F-4753-88A8-127E8CBF3F43}" dt="2023-11-20T19:35:06.598" v="3198" actId="1076"/>
          <ac:picMkLst>
            <pc:docMk/>
            <pc:sldMk cId="2427585723" sldId="291"/>
            <ac:picMk id="13" creationId="{96619ED5-A822-56C1-FFB7-F0A3602580D2}"/>
          </ac:picMkLst>
        </pc:picChg>
        <pc:picChg chg="add mod">
          <ac:chgData name="Pablo Amor" userId="00a27eb6-0adc-4958-8962-b3ed57774ea5" providerId="ADAL" clId="{6B7A73EC-469F-4753-88A8-127E8CBF3F43}" dt="2023-11-20T19:36:58.160" v="3202" actId="1076"/>
          <ac:picMkLst>
            <pc:docMk/>
            <pc:sldMk cId="2427585723" sldId="291"/>
            <ac:picMk id="14" creationId="{4E3F177B-E24C-2F21-A802-D59EFF0572A0}"/>
          </ac:picMkLst>
        </pc:picChg>
        <pc:picChg chg="add mod">
          <ac:chgData name="Pablo Amor" userId="00a27eb6-0adc-4958-8962-b3ed57774ea5" providerId="ADAL" clId="{6B7A73EC-469F-4753-88A8-127E8CBF3F43}" dt="2023-11-20T19:37:00.863" v="3205" actId="1076"/>
          <ac:picMkLst>
            <pc:docMk/>
            <pc:sldMk cId="2427585723" sldId="291"/>
            <ac:picMk id="15" creationId="{EB04FCB6-87ED-85AB-3C5A-0E947DDFC452}"/>
          </ac:picMkLst>
        </pc:picChg>
        <pc:picChg chg="add mod">
          <ac:chgData name="Pablo Amor" userId="00a27eb6-0adc-4958-8962-b3ed57774ea5" providerId="ADAL" clId="{6B7A73EC-469F-4753-88A8-127E8CBF3F43}" dt="2023-11-20T19:37:02.691" v="3207" actId="1076"/>
          <ac:picMkLst>
            <pc:docMk/>
            <pc:sldMk cId="2427585723" sldId="291"/>
            <ac:picMk id="16" creationId="{EC11C950-A17F-C235-4B49-1EE291092798}"/>
          </ac:picMkLst>
        </pc:picChg>
        <pc:picChg chg="add mod">
          <ac:chgData name="Pablo Amor" userId="00a27eb6-0adc-4958-8962-b3ed57774ea5" providerId="ADAL" clId="{6B7A73EC-469F-4753-88A8-127E8CBF3F43}" dt="2023-11-20T19:37:04.805" v="3209" actId="1076"/>
          <ac:picMkLst>
            <pc:docMk/>
            <pc:sldMk cId="2427585723" sldId="291"/>
            <ac:picMk id="17" creationId="{53A736BA-AC48-D5FF-9691-056C4CE0D610}"/>
          </ac:picMkLst>
        </pc:picChg>
        <pc:picChg chg="add mod">
          <ac:chgData name="Pablo Amor" userId="00a27eb6-0adc-4958-8962-b3ed57774ea5" providerId="ADAL" clId="{6B7A73EC-469F-4753-88A8-127E8CBF3F43}" dt="2023-11-20T19:37:53.439" v="3216" actId="1076"/>
          <ac:picMkLst>
            <pc:docMk/>
            <pc:sldMk cId="2427585723" sldId="291"/>
            <ac:picMk id="19" creationId="{4F7557B7-C6E5-FF1F-0ADD-9A8F7EB94A9C}"/>
          </ac:picMkLst>
        </pc:picChg>
        <pc:picChg chg="add mod">
          <ac:chgData name="Pablo Amor" userId="00a27eb6-0adc-4958-8962-b3ed57774ea5" providerId="ADAL" clId="{6B7A73EC-469F-4753-88A8-127E8CBF3F43}" dt="2023-11-20T19:37:59.674" v="3218" actId="1076"/>
          <ac:picMkLst>
            <pc:docMk/>
            <pc:sldMk cId="2427585723" sldId="291"/>
            <ac:picMk id="20" creationId="{35F151F7-081C-B9AA-BB92-A34E9129DDEF}"/>
          </ac:picMkLst>
        </pc:picChg>
        <pc:picChg chg="add mod">
          <ac:chgData name="Pablo Amor" userId="00a27eb6-0adc-4958-8962-b3ed57774ea5" providerId="ADAL" clId="{6B7A73EC-469F-4753-88A8-127E8CBF3F43}" dt="2023-11-20T19:38:09.469" v="3223" actId="1076"/>
          <ac:picMkLst>
            <pc:docMk/>
            <pc:sldMk cId="2427585723" sldId="291"/>
            <ac:picMk id="21" creationId="{74A8A8B7-149E-FB2B-5712-F3809311E84D}"/>
          </ac:picMkLst>
        </pc:picChg>
        <pc:picChg chg="add mod">
          <ac:chgData name="Pablo Amor" userId="00a27eb6-0adc-4958-8962-b3ed57774ea5" providerId="ADAL" clId="{6B7A73EC-469F-4753-88A8-127E8CBF3F43}" dt="2023-11-20T19:38:06.784" v="3222"/>
          <ac:picMkLst>
            <pc:docMk/>
            <pc:sldMk cId="2427585723" sldId="291"/>
            <ac:picMk id="22" creationId="{B30267B5-623D-9940-8F92-B4FC5E1FD73A}"/>
          </ac:picMkLst>
        </pc:picChg>
        <pc:picChg chg="add mod">
          <ac:chgData name="Pablo Amor" userId="00a27eb6-0adc-4958-8962-b3ed57774ea5" providerId="ADAL" clId="{6B7A73EC-469F-4753-88A8-127E8CBF3F43}" dt="2023-11-20T19:38:12.086" v="3225" actId="1076"/>
          <ac:picMkLst>
            <pc:docMk/>
            <pc:sldMk cId="2427585723" sldId="291"/>
            <ac:picMk id="23" creationId="{0785738A-608C-7DC4-2534-2BB97A121F9B}"/>
          </ac:picMkLst>
        </pc:picChg>
        <pc:picChg chg="add mod">
          <ac:chgData name="Pablo Amor" userId="00a27eb6-0adc-4958-8962-b3ed57774ea5" providerId="ADAL" clId="{6B7A73EC-469F-4753-88A8-127E8CBF3F43}" dt="2023-11-20T19:39:43.367" v="3227" actId="1076"/>
          <ac:picMkLst>
            <pc:docMk/>
            <pc:sldMk cId="2427585723" sldId="291"/>
            <ac:picMk id="24" creationId="{4B7DC28A-2083-2FEA-A6E7-45713C932C56}"/>
          </ac:picMkLst>
        </pc:pic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3527093658" sldId="292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2253356227" sldId="293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1917646308" sldId="294"/>
        </pc:sldMkLst>
      </pc:sldChg>
      <pc:sldChg chg="modSp mod modTransition">
        <pc:chgData name="Pablo Amor" userId="00a27eb6-0adc-4958-8962-b3ed57774ea5" providerId="ADAL" clId="{6B7A73EC-469F-4753-88A8-127E8CBF3F43}" dt="2023-11-21T18:19:21.554" v="3330"/>
        <pc:sldMkLst>
          <pc:docMk/>
          <pc:sldMk cId="1536291271" sldId="295"/>
        </pc:sldMkLst>
        <pc:spChg chg="mod">
          <ac:chgData name="Pablo Amor" userId="00a27eb6-0adc-4958-8962-b3ed57774ea5" providerId="ADAL" clId="{6B7A73EC-469F-4753-88A8-127E8CBF3F43}" dt="2023-11-21T17:43:02.803" v="3247" actId="1076"/>
          <ac:spMkLst>
            <pc:docMk/>
            <pc:sldMk cId="1536291271" sldId="295"/>
            <ac:spMk id="14" creationId="{A706FF16-7BB9-D16E-7CE1-62B509BD73C4}"/>
          </ac:spMkLst>
        </pc:sp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1763840871" sldId="296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1447393402" sldId="297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1379900528" sldId="298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3846128351" sldId="299"/>
        </pc:sldMkLst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3967216065" sldId="300"/>
        </pc:sldMkLst>
      </pc:sldChg>
      <pc:sldChg chg="modSp modTransition">
        <pc:chgData name="Pablo Amor" userId="00a27eb6-0adc-4958-8962-b3ed57774ea5" providerId="ADAL" clId="{6B7A73EC-469F-4753-88A8-127E8CBF3F43}" dt="2023-11-21T18:19:28.236" v="3331"/>
        <pc:sldMkLst>
          <pc:docMk/>
          <pc:sldMk cId="2972832916" sldId="301"/>
        </pc:sldMkLst>
        <pc:picChg chg="mod">
          <ac:chgData name="Pablo Amor" userId="00a27eb6-0adc-4958-8962-b3ed57774ea5" providerId="ADAL" clId="{6B7A73EC-469F-4753-88A8-127E8CBF3F43}" dt="2023-11-21T17:40:19.234" v="3238" actId="14100"/>
          <ac:picMkLst>
            <pc:docMk/>
            <pc:sldMk cId="2972832916" sldId="301"/>
            <ac:picMk id="5" creationId="{604DFD7F-B7E5-704B-267E-CFCAC1FBD326}"/>
          </ac:picMkLst>
        </pc:picChg>
      </pc:sldChg>
      <pc:sldChg chg="modSp add del mod ord">
        <pc:chgData name="Pablo Amor" userId="00a27eb6-0adc-4958-8962-b3ed57774ea5" providerId="ADAL" clId="{6B7A73EC-469F-4753-88A8-127E8CBF3F43}" dt="2023-11-21T17:54:03.659" v="3319" actId="2696"/>
        <pc:sldMkLst>
          <pc:docMk/>
          <pc:sldMk cId="3305724435" sldId="302"/>
        </pc:sldMkLst>
        <pc:spChg chg="mod">
          <ac:chgData name="Pablo Amor" userId="00a27eb6-0adc-4958-8962-b3ed57774ea5" providerId="ADAL" clId="{6B7A73EC-469F-4753-88A8-127E8CBF3F43}" dt="2023-11-21T17:41:42.607" v="3243" actId="20577"/>
          <ac:spMkLst>
            <pc:docMk/>
            <pc:sldMk cId="3305724435" sldId="302"/>
            <ac:spMk id="3" creationId="{0879947B-F69B-D2EF-62EF-A7035B129B87}"/>
          </ac:spMkLst>
        </pc:spChg>
      </pc:sldChg>
      <pc:sldChg chg="modTransition">
        <pc:chgData name="Pablo Amor" userId="00a27eb6-0adc-4958-8962-b3ed57774ea5" providerId="ADAL" clId="{6B7A73EC-469F-4753-88A8-127E8CBF3F43}" dt="2023-11-21T18:19:21.554" v="3330"/>
        <pc:sldMkLst>
          <pc:docMk/>
          <pc:sldMk cId="375644325" sldId="303"/>
        </pc:sldMkLst>
      </pc:sldChg>
      <pc:sldChg chg="addSp delSp modSp mod modTransition modAnim">
        <pc:chgData name="Pablo Amor" userId="00a27eb6-0adc-4958-8962-b3ed57774ea5" providerId="ADAL" clId="{6B7A73EC-469F-4753-88A8-127E8CBF3F43}" dt="2023-11-21T18:19:21.554" v="3330"/>
        <pc:sldMkLst>
          <pc:docMk/>
          <pc:sldMk cId="2658318830" sldId="304"/>
        </pc:sldMkLst>
        <pc:spChg chg="del">
          <ac:chgData name="Pablo Amor" userId="00a27eb6-0adc-4958-8962-b3ed57774ea5" providerId="ADAL" clId="{6B7A73EC-469F-4753-88A8-127E8CBF3F43}" dt="2023-11-21T17:53:33.620" v="3311" actId="478"/>
          <ac:spMkLst>
            <pc:docMk/>
            <pc:sldMk cId="2658318830" sldId="304"/>
            <ac:spMk id="2" creationId="{D123E8EE-257D-B280-0611-4299BEFEEACD}"/>
          </ac:spMkLst>
        </pc:spChg>
        <pc:spChg chg="add del mod">
          <ac:chgData name="Pablo Amor" userId="00a27eb6-0adc-4958-8962-b3ed57774ea5" providerId="ADAL" clId="{6B7A73EC-469F-4753-88A8-127E8CBF3F43}" dt="2023-11-21T17:53:35.148" v="3312" actId="478"/>
          <ac:spMkLst>
            <pc:docMk/>
            <pc:sldMk cId="2658318830" sldId="304"/>
            <ac:spMk id="5" creationId="{BC65DA3C-E318-ADCD-D4E4-B3FA1C0B3280}"/>
          </ac:spMkLst>
        </pc:spChg>
        <pc:spChg chg="add mod">
          <ac:chgData name="Pablo Amor" userId="00a27eb6-0adc-4958-8962-b3ed57774ea5" providerId="ADAL" clId="{6B7A73EC-469F-4753-88A8-127E8CBF3F43}" dt="2023-11-21T17:53:54.846" v="3317" actId="1076"/>
          <ac:spMkLst>
            <pc:docMk/>
            <pc:sldMk cId="2658318830" sldId="304"/>
            <ac:spMk id="6" creationId="{2372850D-B207-7401-4BFA-66DE0D0FA252}"/>
          </ac:spMkLst>
        </pc:spChg>
        <pc:spChg chg="del">
          <ac:chgData name="Pablo Amor" userId="00a27eb6-0adc-4958-8962-b3ed57774ea5" providerId="ADAL" clId="{6B7A73EC-469F-4753-88A8-127E8CBF3F43}" dt="2023-11-21T17:52:39.731" v="3310" actId="26606"/>
          <ac:spMkLst>
            <pc:docMk/>
            <pc:sldMk cId="2658318830" sldId="304"/>
            <ac:spMk id="2070" creationId="{F91F60D8-9DCA-41D1-BA29-42611DF2E91F}"/>
          </ac:spMkLst>
        </pc:spChg>
        <pc:spChg chg="del">
          <ac:chgData name="Pablo Amor" userId="00a27eb6-0adc-4958-8962-b3ed57774ea5" providerId="ADAL" clId="{6B7A73EC-469F-4753-88A8-127E8CBF3F43}" dt="2023-11-21T17:52:39.731" v="3310" actId="26606"/>
          <ac:spMkLst>
            <pc:docMk/>
            <pc:sldMk cId="2658318830" sldId="304"/>
            <ac:spMk id="2074" creationId="{AE4B6E47-3679-4657-9084-CF72D901ECE3}"/>
          </ac:spMkLst>
        </pc:spChg>
        <pc:spChg chg="del">
          <ac:chgData name="Pablo Amor" userId="00a27eb6-0adc-4958-8962-b3ed57774ea5" providerId="ADAL" clId="{6B7A73EC-469F-4753-88A8-127E8CBF3F43}" dt="2023-11-21T17:52:39.731" v="3310" actId="26606"/>
          <ac:spMkLst>
            <pc:docMk/>
            <pc:sldMk cId="2658318830" sldId="304"/>
            <ac:spMk id="2076" creationId="{CFB45C6E-9600-4F97-A734-E936B17136B5}"/>
          </ac:spMkLst>
        </pc:spChg>
        <pc:spChg chg="add">
          <ac:chgData name="Pablo Amor" userId="00a27eb6-0adc-4958-8962-b3ed57774ea5" providerId="ADAL" clId="{6B7A73EC-469F-4753-88A8-127E8CBF3F43}" dt="2023-11-21T17:52:39.731" v="3310" actId="26606"/>
          <ac:spMkLst>
            <pc:docMk/>
            <pc:sldMk cId="2658318830" sldId="304"/>
            <ac:spMk id="2081" creationId="{BE51BF25-1DF0-4683-BCCD-1A5B7DB137E4}"/>
          </ac:spMkLst>
        </pc:spChg>
        <pc:spChg chg="add">
          <ac:chgData name="Pablo Amor" userId="00a27eb6-0adc-4958-8962-b3ed57774ea5" providerId="ADAL" clId="{6B7A73EC-469F-4753-88A8-127E8CBF3F43}" dt="2023-11-21T17:52:39.731" v="3310" actId="26606"/>
          <ac:spMkLst>
            <pc:docMk/>
            <pc:sldMk cId="2658318830" sldId="304"/>
            <ac:spMk id="2085" creationId="{74B90142-6F81-4EF4-96E4-70ACCAEE6D08}"/>
          </ac:spMkLst>
        </pc:spChg>
        <pc:picChg chg="add mod ord">
          <ac:chgData name="Pablo Amor" userId="00a27eb6-0adc-4958-8962-b3ed57774ea5" providerId="ADAL" clId="{6B7A73EC-469F-4753-88A8-127E8CBF3F43}" dt="2023-11-21T17:54:14.735" v="3321" actId="1076"/>
          <ac:picMkLst>
            <pc:docMk/>
            <pc:sldMk cId="2658318830" sldId="304"/>
            <ac:picMk id="4" creationId="{22F0508B-1083-7F0D-8BFA-77B05F9CA236}"/>
          </ac:picMkLst>
        </pc:picChg>
        <pc:picChg chg="add mod">
          <ac:chgData name="Pablo Amor" userId="00a27eb6-0adc-4958-8962-b3ed57774ea5" providerId="ADAL" clId="{6B7A73EC-469F-4753-88A8-127E8CBF3F43}" dt="2023-11-21T17:53:56.514" v="3318" actId="1076"/>
          <ac:picMkLst>
            <pc:docMk/>
            <pc:sldMk cId="2658318830" sldId="304"/>
            <ac:picMk id="8" creationId="{B4354EA9-0CB1-A297-4B50-25A95926707D}"/>
          </ac:picMkLst>
        </pc:picChg>
        <pc:picChg chg="mod">
          <ac:chgData name="Pablo Amor" userId="00a27eb6-0adc-4958-8962-b3ed57774ea5" providerId="ADAL" clId="{6B7A73EC-469F-4753-88A8-127E8CBF3F43}" dt="2023-11-21T17:54:14.735" v="3321" actId="1076"/>
          <ac:picMkLst>
            <pc:docMk/>
            <pc:sldMk cId="2658318830" sldId="304"/>
            <ac:picMk id="2050" creationId="{3898671E-097C-2189-BC78-514B34F7C9BA}"/>
          </ac:picMkLst>
        </pc:picChg>
        <pc:picChg chg="mod">
          <ac:chgData name="Pablo Amor" userId="00a27eb6-0adc-4958-8962-b3ed57774ea5" providerId="ADAL" clId="{6B7A73EC-469F-4753-88A8-127E8CBF3F43}" dt="2023-11-21T17:54:14.735" v="3321" actId="1076"/>
          <ac:picMkLst>
            <pc:docMk/>
            <pc:sldMk cId="2658318830" sldId="304"/>
            <ac:picMk id="2052" creationId="{6FCB522A-CDE4-04FE-5B19-10F58E452674}"/>
          </ac:picMkLst>
        </pc:picChg>
        <pc:picChg chg="del">
          <ac:chgData name="Pablo Amor" userId="00a27eb6-0adc-4958-8962-b3ed57774ea5" providerId="ADAL" clId="{6B7A73EC-469F-4753-88A8-127E8CBF3F43}" dt="2023-11-21T17:51:51.263" v="3308" actId="478"/>
          <ac:picMkLst>
            <pc:docMk/>
            <pc:sldMk cId="2658318830" sldId="304"/>
            <ac:picMk id="2054" creationId="{AD9453B7-F5AD-0E39-7008-F18A221F49F9}"/>
          </ac:picMkLst>
        </pc:picChg>
        <pc:picChg chg="mod">
          <ac:chgData name="Pablo Amor" userId="00a27eb6-0adc-4958-8962-b3ed57774ea5" providerId="ADAL" clId="{6B7A73EC-469F-4753-88A8-127E8CBF3F43}" dt="2023-11-21T17:54:14.735" v="3321" actId="1076"/>
          <ac:picMkLst>
            <pc:docMk/>
            <pc:sldMk cId="2658318830" sldId="304"/>
            <ac:picMk id="2056" creationId="{5D2BBA42-D0E2-5437-DF7C-28CF7D7A0FCA}"/>
          </ac:picMkLst>
        </pc:picChg>
        <pc:picChg chg="del">
          <ac:chgData name="Pablo Amor" userId="00a27eb6-0adc-4958-8962-b3ed57774ea5" providerId="ADAL" clId="{6B7A73EC-469F-4753-88A8-127E8CBF3F43}" dt="2023-11-21T17:52:39.731" v="3310" actId="26606"/>
          <ac:picMkLst>
            <pc:docMk/>
            <pc:sldMk cId="2658318830" sldId="304"/>
            <ac:picMk id="2072" creationId="{A00E2D25-30A2-4BA1-8515-1682E78D2B0F}"/>
          </ac:picMkLst>
        </pc:picChg>
        <pc:picChg chg="add">
          <ac:chgData name="Pablo Amor" userId="00a27eb6-0adc-4958-8962-b3ed57774ea5" providerId="ADAL" clId="{6B7A73EC-469F-4753-88A8-127E8CBF3F43}" dt="2023-11-21T17:52:39.731" v="3310" actId="26606"/>
          <ac:picMkLst>
            <pc:docMk/>
            <pc:sldMk cId="2658318830" sldId="304"/>
            <ac:picMk id="2083" creationId="{94206C8A-52D8-4A0C-8721-B949CCF389B5}"/>
          </ac:picMkLst>
        </pc:picChg>
      </pc:sldChg>
      <pc:sldChg chg="addSp modSp new modTransition">
        <pc:chgData name="Pablo Amor" userId="00a27eb6-0adc-4958-8962-b3ed57774ea5" providerId="ADAL" clId="{6B7A73EC-469F-4753-88A8-127E8CBF3F43}" dt="2023-11-21T18:19:39.701" v="3334"/>
        <pc:sldMkLst>
          <pc:docMk/>
          <pc:sldMk cId="1442543266" sldId="305"/>
        </pc:sldMkLst>
        <pc:picChg chg="add mod">
          <ac:chgData name="Pablo Amor" userId="00a27eb6-0adc-4958-8962-b3ed57774ea5" providerId="ADAL" clId="{6B7A73EC-469F-4753-88A8-127E8CBF3F43}" dt="2023-11-21T17:47:07.710" v="3255" actId="14100"/>
          <ac:picMkLst>
            <pc:docMk/>
            <pc:sldMk cId="1442543266" sldId="305"/>
            <ac:picMk id="1026" creationId="{5A5A97EA-0731-53FF-F0F6-3CA0EF9C5940}"/>
          </ac:picMkLst>
        </pc:picChg>
      </pc:sldChg>
      <pc:sldChg chg="add ord modTransition">
        <pc:chgData name="Pablo Amor" userId="00a27eb6-0adc-4958-8962-b3ed57774ea5" providerId="ADAL" clId="{6B7A73EC-469F-4753-88A8-127E8CBF3F43}" dt="2023-11-21T18:19:21.554" v="3330"/>
        <pc:sldMkLst>
          <pc:docMk/>
          <pc:sldMk cId="3225589127" sldId="306"/>
        </pc:sldMkLst>
      </pc:sldChg>
      <pc:sldChg chg="addSp delSp modSp mod">
        <pc:chgData name="Pablo Amor" userId="00a27eb6-0adc-4958-8962-b3ed57774ea5" providerId="ADAL" clId="{6B7A73EC-469F-4753-88A8-127E8CBF3F43}" dt="2023-11-21T18:26:11.722" v="3349" actId="1076"/>
        <pc:sldMkLst>
          <pc:docMk/>
          <pc:sldMk cId="494914068" sldId="307"/>
        </pc:sldMkLst>
        <pc:spChg chg="mod">
          <ac:chgData name="Pablo Amor" userId="00a27eb6-0adc-4958-8962-b3ed57774ea5" providerId="ADAL" clId="{6B7A73EC-469F-4753-88A8-127E8CBF3F43}" dt="2023-11-21T18:23:49.539" v="3336" actId="1076"/>
          <ac:spMkLst>
            <pc:docMk/>
            <pc:sldMk cId="494914068" sldId="307"/>
            <ac:spMk id="2" creationId="{66883C51-816A-FD1A-2DD5-811C6AC536E9}"/>
          </ac:spMkLst>
        </pc:spChg>
        <pc:picChg chg="del mod">
          <ac:chgData name="Pablo Amor" userId="00a27eb6-0adc-4958-8962-b3ed57774ea5" providerId="ADAL" clId="{6B7A73EC-469F-4753-88A8-127E8CBF3F43}" dt="2023-11-21T18:25:32.261" v="3345" actId="478"/>
          <ac:picMkLst>
            <pc:docMk/>
            <pc:sldMk cId="494914068" sldId="307"/>
            <ac:picMk id="4" creationId="{0E8367B2-D0AC-1B54-47EF-1629D9C2C592}"/>
          </ac:picMkLst>
        </pc:picChg>
        <pc:picChg chg="add mod">
          <ac:chgData name="Pablo Amor" userId="00a27eb6-0adc-4958-8962-b3ed57774ea5" providerId="ADAL" clId="{6B7A73EC-469F-4753-88A8-127E8CBF3F43}" dt="2023-11-21T18:26:11.722" v="3349" actId="1076"/>
          <ac:picMkLst>
            <pc:docMk/>
            <pc:sldMk cId="494914068" sldId="307"/>
            <ac:picMk id="6" creationId="{FA7DFD0E-9BE0-02F1-E74F-7595CA0664C6}"/>
          </ac:picMkLst>
        </pc:picChg>
      </pc:sldChg>
      <pc:sldChg chg="delSp modSp mod">
        <pc:chgData name="Pablo Amor" userId="00a27eb6-0adc-4958-8962-b3ed57774ea5" providerId="ADAL" clId="{6B7A73EC-469F-4753-88A8-127E8CBF3F43}" dt="2023-11-21T18:27:57.577" v="3364" actId="1076"/>
        <pc:sldMkLst>
          <pc:docMk/>
          <pc:sldMk cId="4058904515" sldId="308"/>
        </pc:sldMkLst>
        <pc:spChg chg="mod">
          <ac:chgData name="Pablo Amor" userId="00a27eb6-0adc-4958-8962-b3ed57774ea5" providerId="ADAL" clId="{6B7A73EC-469F-4753-88A8-127E8CBF3F43}" dt="2023-11-21T18:27:57.577" v="3364" actId="1076"/>
          <ac:spMkLst>
            <pc:docMk/>
            <pc:sldMk cId="4058904515" sldId="308"/>
            <ac:spMk id="2" creationId="{6ABD1D0D-7CB9-BBC9-8322-5F36A38A6DE5}"/>
          </ac:spMkLst>
        </pc:spChg>
        <pc:spChg chg="mod">
          <ac:chgData name="Pablo Amor" userId="00a27eb6-0adc-4958-8962-b3ed57774ea5" providerId="ADAL" clId="{6B7A73EC-469F-4753-88A8-127E8CBF3F43}" dt="2023-11-21T18:27:51.836" v="3363" actId="1076"/>
          <ac:spMkLst>
            <pc:docMk/>
            <pc:sldMk cId="4058904515" sldId="308"/>
            <ac:spMk id="4" creationId="{7BD42259-8F35-8EFC-E68A-D52AC923BAAB}"/>
          </ac:spMkLst>
        </pc:spChg>
        <pc:spChg chg="del mod">
          <ac:chgData name="Pablo Amor" userId="00a27eb6-0adc-4958-8962-b3ed57774ea5" providerId="ADAL" clId="{6B7A73EC-469F-4753-88A8-127E8CBF3F43}" dt="2023-11-21T18:27:47.840" v="3362" actId="478"/>
          <ac:spMkLst>
            <pc:docMk/>
            <pc:sldMk cId="4058904515" sldId="308"/>
            <ac:spMk id="6" creationId="{BAF97D53-8C80-9BA4-AAF0-9BDC6C19E215}"/>
          </ac:spMkLst>
        </pc:spChg>
      </pc:sldChg>
      <pc:sldChg chg="addSp modSp mod">
        <pc:chgData name="Pablo Amor" userId="00a27eb6-0adc-4958-8962-b3ed57774ea5" providerId="ADAL" clId="{6B7A73EC-469F-4753-88A8-127E8CBF3F43}" dt="2023-11-21T18:30:34.331" v="3407" actId="1076"/>
        <pc:sldMkLst>
          <pc:docMk/>
          <pc:sldMk cId="57230671" sldId="309"/>
        </pc:sldMkLst>
        <pc:picChg chg="add mod">
          <ac:chgData name="Pablo Amor" userId="00a27eb6-0adc-4958-8962-b3ed57774ea5" providerId="ADAL" clId="{6B7A73EC-469F-4753-88A8-127E8CBF3F43}" dt="2023-11-21T18:30:34.331" v="3407" actId="1076"/>
          <ac:picMkLst>
            <pc:docMk/>
            <pc:sldMk cId="57230671" sldId="309"/>
            <ac:picMk id="4" creationId="{8CED5796-C6D9-78CC-4FEF-5915F1119DFD}"/>
          </ac:picMkLst>
        </pc:picChg>
        <pc:picChg chg="add mod">
          <ac:chgData name="Pablo Amor" userId="00a27eb6-0adc-4958-8962-b3ed57774ea5" providerId="ADAL" clId="{6B7A73EC-469F-4753-88A8-127E8CBF3F43}" dt="2023-11-21T18:29:58.511" v="3402" actId="1076"/>
          <ac:picMkLst>
            <pc:docMk/>
            <pc:sldMk cId="57230671" sldId="309"/>
            <ac:picMk id="6" creationId="{5D2DF3D4-09FF-5FC3-0ABB-A902C3FE4E61}"/>
          </ac:picMkLst>
        </pc:picChg>
        <pc:picChg chg="add mod">
          <ac:chgData name="Pablo Amor" userId="00a27eb6-0adc-4958-8962-b3ed57774ea5" providerId="ADAL" clId="{6B7A73EC-469F-4753-88A8-127E8CBF3F43}" dt="2023-11-21T18:30:15.609" v="3405" actId="1076"/>
          <ac:picMkLst>
            <pc:docMk/>
            <pc:sldMk cId="57230671" sldId="309"/>
            <ac:picMk id="8" creationId="{3EE84B2B-697E-F929-8D3B-95EAF8B7CF94}"/>
          </ac:picMkLst>
        </pc:picChg>
        <pc:picChg chg="add mod">
          <ac:chgData name="Pablo Amor" userId="00a27eb6-0adc-4958-8962-b3ed57774ea5" providerId="ADAL" clId="{6B7A73EC-469F-4753-88A8-127E8CBF3F43}" dt="2023-11-21T18:29:37.244" v="3391" actId="1076"/>
          <ac:picMkLst>
            <pc:docMk/>
            <pc:sldMk cId="57230671" sldId="309"/>
            <ac:picMk id="10" creationId="{4FDDBD50-7A48-7C4B-A751-180717CF04A4}"/>
          </ac:picMkLst>
        </pc:picChg>
        <pc:picChg chg="add mod">
          <ac:chgData name="Pablo Amor" userId="00a27eb6-0adc-4958-8962-b3ed57774ea5" providerId="ADAL" clId="{6B7A73EC-469F-4753-88A8-127E8CBF3F43}" dt="2023-11-21T18:30:31.111" v="3406" actId="1076"/>
          <ac:picMkLst>
            <pc:docMk/>
            <pc:sldMk cId="57230671" sldId="309"/>
            <ac:picMk id="12" creationId="{8198FF6B-2561-08DB-788F-C89461A3698C}"/>
          </ac:picMkLst>
        </pc:picChg>
      </pc:sldChg>
      <pc:sldChg chg="addSp delSp add del mod ord">
        <pc:chgData name="Pablo Amor" userId="00a27eb6-0adc-4958-8962-b3ed57774ea5" providerId="ADAL" clId="{6B7A73EC-469F-4753-88A8-127E8CBF3F43}" dt="2023-11-21T18:26:52.766" v="3359" actId="2890"/>
        <pc:sldMkLst>
          <pc:docMk/>
          <pc:sldMk cId="3072927925" sldId="309"/>
        </pc:sldMkLst>
        <pc:picChg chg="add del">
          <ac:chgData name="Pablo Amor" userId="00a27eb6-0adc-4958-8962-b3ed57774ea5" providerId="ADAL" clId="{6B7A73EC-469F-4753-88A8-127E8CBF3F43}" dt="2023-11-21T18:26:50.653" v="3357" actId="478"/>
          <ac:picMkLst>
            <pc:docMk/>
            <pc:sldMk cId="3072927925" sldId="309"/>
            <ac:picMk id="3" creationId="{8C05AD1F-A383-D58B-85B4-84E118F3593A}"/>
          </ac:picMkLst>
        </pc:picChg>
        <pc:picChg chg="add del">
          <ac:chgData name="Pablo Amor" userId="00a27eb6-0adc-4958-8962-b3ed57774ea5" providerId="ADAL" clId="{6B7A73EC-469F-4753-88A8-127E8CBF3F43}" dt="2023-11-21T18:26:50.365" v="3356" actId="478"/>
          <ac:picMkLst>
            <pc:docMk/>
            <pc:sldMk cId="3072927925" sldId="309"/>
            <ac:picMk id="6" creationId="{FA7DFD0E-9BE0-02F1-E74F-7595CA0664C6}"/>
          </ac:picMkLst>
        </pc:picChg>
      </pc:sldChg>
      <pc:sldMasterChg chg="setBg modSldLayout">
        <pc:chgData name="Pablo Amor" userId="00a27eb6-0adc-4958-8962-b3ed57774ea5" providerId="ADAL" clId="{6B7A73EC-469F-4753-88A8-127E8CBF3F43}" dt="2023-11-20T18:29:59.791" v="601"/>
        <pc:sldMasterMkLst>
          <pc:docMk/>
          <pc:sldMasterMk cId="1147878138" sldId="2147484002"/>
        </pc:sldMasterMkLst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448696600" sldId="2147484003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3900040791" sldId="2147484004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545513952" sldId="2147484005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1067669845" sldId="2147484006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79640952" sldId="2147484007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1748157392" sldId="2147484008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967495521" sldId="2147484009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157148495" sldId="2147484010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72787719" sldId="2147484011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420050965" sldId="2147484012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3760812498" sldId="2147484013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556940668" sldId="2147484014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601498539" sldId="2147484015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12710820" sldId="2147484016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4100171599" sldId="2147484017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2955404950" sldId="2147484018"/>
          </pc:sldLayoutMkLst>
        </pc:sldLayoutChg>
        <pc:sldLayoutChg chg="setBg">
          <pc:chgData name="Pablo Amor" userId="00a27eb6-0adc-4958-8962-b3ed57774ea5" providerId="ADAL" clId="{6B7A73EC-469F-4753-88A8-127E8CBF3F43}" dt="2023-11-20T18:29:59.791" v="601"/>
          <pc:sldLayoutMkLst>
            <pc:docMk/>
            <pc:sldMasterMk cId="1147878138" sldId="2147484002"/>
            <pc:sldLayoutMk cId="3331167857" sldId="2147484019"/>
          </pc:sldLayoutMkLst>
        </pc:sldLayoutChg>
      </pc:sldMasterChg>
      <pc:sldMasterChg chg="setBg modSldLayout">
        <pc:chgData name="Pablo Amor" userId="00a27eb6-0adc-4958-8962-b3ed57774ea5" providerId="ADAL" clId="{6B7A73EC-469F-4753-88A8-127E8CBF3F43}" dt="2023-11-20T18:30:50.269" v="609"/>
        <pc:sldMasterMkLst>
          <pc:docMk/>
          <pc:sldMasterMk cId="3426730272" sldId="2147484092"/>
        </pc:sldMasterMkLst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412612565" sldId="2147484093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438810996" sldId="2147484094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856289500" sldId="2147484095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3444518253" sldId="2147484096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269987844" sldId="2147484097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451526074" sldId="2147484098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2471114269" sldId="2147484099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3223028185" sldId="2147484100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3152106939" sldId="2147484101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450631903" sldId="2147484102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544040691" sldId="2147484103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436694275" sldId="2147484104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2829204547" sldId="2147484105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3617961087" sldId="2147484106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301509879" sldId="2147484107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001421972" sldId="2147484108"/>
          </pc:sldLayoutMkLst>
        </pc:sldLayoutChg>
        <pc:sldLayoutChg chg="setBg">
          <pc:chgData name="Pablo Amor" userId="00a27eb6-0adc-4958-8962-b3ed57774ea5" providerId="ADAL" clId="{6B7A73EC-469F-4753-88A8-127E8CBF3F43}" dt="2023-11-20T18:30:50.269" v="609"/>
          <pc:sldLayoutMkLst>
            <pc:docMk/>
            <pc:sldMasterMk cId="3426730272" sldId="2147484092"/>
            <pc:sldLayoutMk cId="1914971093" sldId="2147484109"/>
          </pc:sldLayoutMkLst>
        </pc:sldLayoutChg>
      </pc:sldMasterChg>
      <pc:sldMasterChg chg="modTransition setBg modSldLayout">
        <pc:chgData name="Pablo Amor" userId="00a27eb6-0adc-4958-8962-b3ed57774ea5" providerId="ADAL" clId="{6B7A73EC-469F-4753-88A8-127E8CBF3F43}" dt="2023-11-21T18:19:21.554" v="3330"/>
        <pc:sldMasterMkLst>
          <pc:docMk/>
          <pc:sldMasterMk cId="637391490" sldId="2147484110"/>
        </pc:sldMasterMkLst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865008137" sldId="2147484111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008982524" sldId="2147484112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625501961" sldId="2147484113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982441598" sldId="2147484114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1274435103" sldId="2147484115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4221985956" sldId="2147484116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4044126704" sldId="2147484117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2196249438" sldId="2147484118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207072980" sldId="2147484119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269842336" sldId="2147484120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1756185308" sldId="2147484121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507999264" sldId="2147484122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120999888" sldId="2147484123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519156976" sldId="2147484124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761188085" sldId="2147484125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1805653156" sldId="2147484126"/>
          </pc:sldLayoutMkLst>
        </pc:sldLayoutChg>
        <pc:sldLayoutChg chg="modTransition setBg">
          <pc:chgData name="Pablo Amor" userId="00a27eb6-0adc-4958-8962-b3ed57774ea5" providerId="ADAL" clId="{6B7A73EC-469F-4753-88A8-127E8CBF3F43}" dt="2023-11-21T18:19:21.554" v="3330"/>
          <pc:sldLayoutMkLst>
            <pc:docMk/>
            <pc:sldMasterMk cId="637391490" sldId="2147484110"/>
            <pc:sldLayoutMk cId="3399351515" sldId="2147484127"/>
          </pc:sldLayoutMkLst>
        </pc:sldLayoutChg>
      </pc:sldMasterChg>
    </pc:docChg>
  </pc:docChgLst>
  <pc:docChgLst>
    <pc:chgData name="Miguel Fidalgo García" userId="429408bc-a604-4c76-9638-486a79347550" providerId="ADAL" clId="{613A7328-53FE-412B-B4BE-5ED8BE3548E8}"/>
    <pc:docChg chg="undo custSel addSld delSld modSld">
      <pc:chgData name="Miguel Fidalgo García" userId="429408bc-a604-4c76-9638-486a79347550" providerId="ADAL" clId="{613A7328-53FE-412B-B4BE-5ED8BE3548E8}" dt="2023-11-21T19:44:42.680" v="5" actId="47"/>
      <pc:docMkLst>
        <pc:docMk/>
      </pc:docMkLst>
      <pc:sldChg chg="delSp modSp add del mod">
        <pc:chgData name="Miguel Fidalgo García" userId="429408bc-a604-4c76-9638-486a79347550" providerId="ADAL" clId="{613A7328-53FE-412B-B4BE-5ED8BE3548E8}" dt="2023-11-21T19:44:41.324" v="4" actId="1076"/>
        <pc:sldMkLst>
          <pc:docMk/>
          <pc:sldMk cId="2427585723" sldId="291"/>
        </pc:sldMkLst>
        <pc:spChg chg="mod">
          <ac:chgData name="Miguel Fidalgo García" userId="429408bc-a604-4c76-9638-486a79347550" providerId="ADAL" clId="{613A7328-53FE-412B-B4BE-5ED8BE3548E8}" dt="2023-11-21T19:44:41.324" v="4" actId="1076"/>
          <ac:spMkLst>
            <pc:docMk/>
            <pc:sldMk cId="2427585723" sldId="291"/>
            <ac:spMk id="2" creationId="{82AAF65D-9017-24CD-6CA8-C17A176F7C7B}"/>
          </ac:spMkLst>
        </pc:spChg>
        <pc:spChg chg="del">
          <ac:chgData name="Miguel Fidalgo García" userId="429408bc-a604-4c76-9638-486a79347550" providerId="ADAL" clId="{613A7328-53FE-412B-B4BE-5ED8BE3548E8}" dt="2023-11-21T19:44:38.215" v="3" actId="478"/>
          <ac:spMkLst>
            <pc:docMk/>
            <pc:sldMk cId="2427585723" sldId="291"/>
            <ac:spMk id="8" creationId="{F3035BB4-5770-0B88-E6C3-EA290378F067}"/>
          </ac:spMkLst>
        </pc:sp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7" creationId="{79B513DB-80F0-68EB-F4FB-85ACE5FE9843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0" creationId="{A3107EEB-6CD0-8589-9D2A-94843B13B83E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1" creationId="{9F41FD56-0E39-221D-B7C0-B91243466E6C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2" creationId="{32DD39D8-2137-9BF2-079D-DFDC1B5127CF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3" creationId="{96619ED5-A822-56C1-FFB7-F0A3602580D2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4" creationId="{4E3F177B-E24C-2F21-A802-D59EFF0572A0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5" creationId="{EB04FCB6-87ED-85AB-3C5A-0E947DDFC452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6" creationId="{EC11C950-A17F-C235-4B49-1EE291092798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7" creationId="{53A736BA-AC48-D5FF-9691-056C4CE0D610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19" creationId="{4F7557B7-C6E5-FF1F-0ADD-9A8F7EB94A9C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20" creationId="{35F151F7-081C-B9AA-BB92-A34E9129DDEF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21" creationId="{74A8A8B7-149E-FB2B-5712-F3809311E84D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22" creationId="{B30267B5-623D-9940-8F92-B4FC5E1FD73A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23" creationId="{0785738A-608C-7DC4-2534-2BB97A121F9B}"/>
          </ac:picMkLst>
        </pc:picChg>
        <pc:picChg chg="del">
          <ac:chgData name="Miguel Fidalgo García" userId="429408bc-a604-4c76-9638-486a79347550" providerId="ADAL" clId="{613A7328-53FE-412B-B4BE-5ED8BE3548E8}" dt="2023-11-21T19:44:38.215" v="3" actId="478"/>
          <ac:picMkLst>
            <pc:docMk/>
            <pc:sldMk cId="2427585723" sldId="291"/>
            <ac:picMk id="24" creationId="{4B7DC28A-2083-2FEA-A6E7-45713C932C56}"/>
          </ac:picMkLst>
        </pc:picChg>
      </pc:sldChg>
      <pc:sldChg chg="del">
        <pc:chgData name="Miguel Fidalgo García" userId="429408bc-a604-4c76-9638-486a79347550" providerId="ADAL" clId="{613A7328-53FE-412B-B4BE-5ED8BE3548E8}" dt="2023-11-21T19:44:30.599" v="0" actId="47"/>
        <pc:sldMkLst>
          <pc:docMk/>
          <pc:sldMk cId="2972832916" sldId="301"/>
        </pc:sldMkLst>
      </pc:sldChg>
      <pc:sldChg chg="del">
        <pc:chgData name="Miguel Fidalgo García" userId="429408bc-a604-4c76-9638-486a79347550" providerId="ADAL" clId="{613A7328-53FE-412B-B4BE-5ED8BE3548E8}" dt="2023-11-21T19:44:42.680" v="5" actId="47"/>
        <pc:sldMkLst>
          <pc:docMk/>
          <pc:sldMk cId="1442543266" sldId="305"/>
        </pc:sldMkLst>
      </pc:sldChg>
    </pc:docChg>
  </pc:docChgLst>
  <pc:docChgLst>
    <pc:chgData name="Vicente Almazan Rogado" userId="68006aa5-168d-41a0-af61-89dd22b3754e" providerId="ADAL" clId="{276387E7-2DFF-4380-9393-DDB233885546}"/>
    <pc:docChg chg="undo custSel addSld delSld modSld modMainMaster">
      <pc:chgData name="Vicente Almazan Rogado" userId="68006aa5-168d-41a0-af61-89dd22b3754e" providerId="ADAL" clId="{276387E7-2DFF-4380-9393-DDB233885546}" dt="2023-11-21T18:42:06.674" v="4865" actId="1076"/>
      <pc:docMkLst>
        <pc:docMk/>
      </pc:docMkLst>
      <pc:sldChg chg="addSp delSp modSp mod modTransition setBg addAnim delAnim delDesignElem">
        <pc:chgData name="Vicente Almazan Rogado" userId="68006aa5-168d-41a0-af61-89dd22b3754e" providerId="ADAL" clId="{276387E7-2DFF-4380-9393-DDB233885546}" dt="2023-11-21T17:25:31.461" v="4720" actId="20577"/>
        <pc:sldMkLst>
          <pc:docMk/>
          <pc:sldMk cId="3924429007" sldId="256"/>
        </pc:sldMkLst>
        <pc:spChg chg="mod">
          <ac:chgData name="Vicente Almazan Rogado" userId="68006aa5-168d-41a0-af61-89dd22b3754e" providerId="ADAL" clId="{276387E7-2DFF-4380-9393-DDB233885546}" dt="2023-11-20T17:14:58.301" v="135" actId="1076"/>
          <ac:spMkLst>
            <pc:docMk/>
            <pc:sldMk cId="3924429007" sldId="256"/>
            <ac:spMk id="2" creationId="{962523C1-57A9-D5FB-685D-B64955990227}"/>
          </ac:spMkLst>
        </pc:spChg>
        <pc:spChg chg="mod">
          <ac:chgData name="Vicente Almazan Rogado" userId="68006aa5-168d-41a0-af61-89dd22b3754e" providerId="ADAL" clId="{276387E7-2DFF-4380-9393-DDB233885546}" dt="2023-11-21T17:25:31.461" v="4720" actId="20577"/>
          <ac:spMkLst>
            <pc:docMk/>
            <pc:sldMk cId="3924429007" sldId="256"/>
            <ac:spMk id="3" creationId="{E3F07132-B237-D9FF-6AE2-2ADCD72D2045}"/>
          </ac:spMkLst>
        </pc:spChg>
        <pc:spChg chg="add del">
          <ac:chgData name="Vicente Almazan Rogado" userId="68006aa5-168d-41a0-af61-89dd22b3754e" providerId="ADAL" clId="{276387E7-2DFF-4380-9393-DDB233885546}" dt="2023-11-20T17:09:37.388" v="87" actId="26606"/>
          <ac:spMkLst>
            <pc:docMk/>
            <pc:sldMk cId="3924429007" sldId="256"/>
            <ac:spMk id="10" creationId="{077D6507-8E8D-40E1-A7B9-63012EF9492F}"/>
          </ac:spMkLst>
        </pc:spChg>
        <pc:spChg chg="add del">
          <ac:chgData name="Vicente Almazan Rogado" userId="68006aa5-168d-41a0-af61-89dd22b3754e" providerId="ADAL" clId="{276387E7-2DFF-4380-9393-DDB233885546}" dt="2023-11-20T17:09:39.359" v="89" actId="26606"/>
          <ac:spMkLst>
            <pc:docMk/>
            <pc:sldMk cId="3924429007" sldId="256"/>
            <ac:spMk id="12" creationId="{9DCD9119-A5D2-4D09-BCB2-70ABD368DB30}"/>
          </ac:spMkLst>
        </pc:spChg>
        <pc:spChg chg="add del">
          <ac:chgData name="Vicente Almazan Rogado" userId="68006aa5-168d-41a0-af61-89dd22b3754e" providerId="ADAL" clId="{276387E7-2DFF-4380-9393-DDB233885546}" dt="2023-11-20T17:09:39.359" v="89" actId="26606"/>
          <ac:spMkLst>
            <pc:docMk/>
            <pc:sldMk cId="3924429007" sldId="256"/>
            <ac:spMk id="13" creationId="{A6621E27-B4D3-4EEA-8F4D-BB759FD2479C}"/>
          </ac:spMkLst>
        </pc:spChg>
        <pc:spChg chg="add del">
          <ac:chgData name="Vicente Almazan Rogado" userId="68006aa5-168d-41a0-af61-89dd22b3754e" providerId="ADAL" clId="{276387E7-2DFF-4380-9393-DDB233885546}" dt="2023-11-20T17:09:46.978" v="93" actId="26606"/>
          <ac:spMkLst>
            <pc:docMk/>
            <pc:sldMk cId="3924429007" sldId="256"/>
            <ac:spMk id="15" creationId="{2DFFD9D3-0E77-42C3-B89D-A987E7760A5E}"/>
          </ac:spMkLst>
        </pc:spChg>
        <pc:spChg chg="add del">
          <ac:chgData name="Vicente Almazan Rogado" userId="68006aa5-168d-41a0-af61-89dd22b3754e" providerId="ADAL" clId="{276387E7-2DFF-4380-9393-DDB233885546}" dt="2023-11-20T17:09:46.978" v="93" actId="26606"/>
          <ac:spMkLst>
            <pc:docMk/>
            <pc:sldMk cId="3924429007" sldId="256"/>
            <ac:spMk id="16" creationId="{3C48F185-A6F4-40C2-A466-5CB3F23F2F48}"/>
          </ac:spMkLst>
        </pc:spChg>
        <pc:spChg chg="add del">
          <ac:chgData name="Vicente Almazan Rogado" userId="68006aa5-168d-41a0-af61-89dd22b3754e" providerId="ADAL" clId="{276387E7-2DFF-4380-9393-DDB233885546}" dt="2023-11-20T17:09:50.763" v="95" actId="26606"/>
          <ac:spMkLst>
            <pc:docMk/>
            <pc:sldMk cId="3924429007" sldId="256"/>
            <ac:spMk id="18" creationId="{077D6507-8E8D-40E1-A7B9-63012EF9492F}"/>
          </ac:spMkLst>
        </pc:spChg>
        <pc:spChg chg="add 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924429007" sldId="256"/>
            <ac:spMk id="21" creationId="{BD7C2DEF-63C5-495B-BBE5-720E5D12B4D2}"/>
          </ac:spMkLst>
        </pc:spChg>
        <pc:picChg chg="mod ord">
          <ac:chgData name="Vicente Almazan Rogado" userId="68006aa5-168d-41a0-af61-89dd22b3754e" providerId="ADAL" clId="{276387E7-2DFF-4380-9393-DDB233885546}" dt="2023-11-20T17:15:08.442" v="139" actId="1076"/>
          <ac:picMkLst>
            <pc:docMk/>
            <pc:sldMk cId="3924429007" sldId="256"/>
            <ac:picMk id="5" creationId="{B37A361A-86B0-F02F-C2EE-45002D0FA346}"/>
          </ac:picMkLst>
        </pc:picChg>
        <pc:picChg chg="add del">
          <ac:chgData name="Vicente Almazan Rogado" userId="68006aa5-168d-41a0-af61-89dd22b3754e" providerId="ADAL" clId="{276387E7-2DFF-4380-9393-DDB233885546}" dt="2023-11-20T17:09:50.763" v="95" actId="26606"/>
          <ac:picMkLst>
            <pc:docMk/>
            <pc:sldMk cId="3924429007" sldId="256"/>
            <ac:picMk id="14" creationId="{AB048875-14D1-4CC7-8AC3-7ABC73AAAF14}"/>
          </ac:picMkLst>
        </pc:picChg>
        <pc:picChg chg="add del">
          <ac:chgData name="Vicente Almazan Rogado" userId="68006aa5-168d-41a0-af61-89dd22b3754e" providerId="ADAL" clId="{276387E7-2DFF-4380-9393-DDB233885546}" dt="2023-11-20T17:09:50.763" v="95" actId="26606"/>
          <ac:picMkLst>
            <pc:docMk/>
            <pc:sldMk cId="3924429007" sldId="256"/>
            <ac:picMk id="19" creationId="{23FF3D86-2916-4F9F-9752-304810CF59AE}"/>
          </ac:picMkLst>
        </pc:picChg>
        <pc:picChg chg="add 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3924429007" sldId="256"/>
            <ac:picMk id="22" creationId="{FE21E403-0B61-4473-BE57-AB0F16379674}"/>
          </ac:picMkLst>
        </pc:picChg>
      </pc:sldChg>
      <pc:sldChg chg="modSp">
        <pc:chgData name="Vicente Almazan Rogado" userId="68006aa5-168d-41a0-af61-89dd22b3754e" providerId="ADAL" clId="{276387E7-2DFF-4380-9393-DDB233885546}" dt="2023-11-20T18:31:03.505" v="1182"/>
        <pc:sldMkLst>
          <pc:docMk/>
          <pc:sldMk cId="1721909261" sldId="257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1721909261" sldId="257"/>
            <ac:spMk id="2" creationId="{34F58AE6-CC12-18A4-DAA5-4DD523FE4590}"/>
          </ac:spMkLst>
        </pc:spChg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1721909261" sldId="257"/>
            <ac:spMk id="3" creationId="{F952072B-A041-EBF7-CA6D-DECA70C4F877}"/>
          </ac:spMkLst>
        </pc:spChg>
      </pc:sldChg>
      <pc:sldChg chg="modSp">
        <pc:chgData name="Vicente Almazan Rogado" userId="68006aa5-168d-41a0-af61-89dd22b3754e" providerId="ADAL" clId="{276387E7-2DFF-4380-9393-DDB233885546}" dt="2023-11-20T18:31:03.505" v="1182"/>
        <pc:sldMkLst>
          <pc:docMk/>
          <pc:sldMk cId="4225649594" sldId="258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4225649594" sldId="258"/>
            <ac:spMk id="2" creationId="{14B44945-D187-0ACA-B85C-C8CD8C053342}"/>
          </ac:spMkLst>
        </pc:spChg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4225649594" sldId="258"/>
            <ac:spMk id="3" creationId="{09D5BE83-846D-0AE7-3576-2DA00D0519A2}"/>
          </ac:spMkLst>
        </pc:spChg>
      </pc:sldChg>
      <pc:sldChg chg="delSp delDesignElem">
        <pc:chgData name="Vicente Almazan Rogado" userId="68006aa5-168d-41a0-af61-89dd22b3754e" providerId="ADAL" clId="{276387E7-2DFF-4380-9393-DDB233885546}" dt="2023-11-20T17:08:05.661" v="80"/>
        <pc:sldMkLst>
          <pc:docMk/>
          <pc:sldMk cId="1350075518" sldId="259"/>
        </pc:sldMkLst>
        <pc:spChg chg="del">
          <ac:chgData name="Vicente Almazan Rogado" userId="68006aa5-168d-41a0-af61-89dd22b3754e" providerId="ADAL" clId="{276387E7-2DFF-4380-9393-DDB233885546}" dt="2023-11-20T17:08:05.661" v="80"/>
          <ac:spMkLst>
            <pc:docMk/>
            <pc:sldMk cId="1350075518" sldId="259"/>
            <ac:spMk id="2060" creationId="{A6621E27-B4D3-4EEA-8F4D-BB759FD2479C}"/>
          </ac:spMkLst>
        </pc:spChg>
        <pc:spChg chg="del">
          <ac:chgData name="Vicente Almazan Rogado" userId="68006aa5-168d-41a0-af61-89dd22b3754e" providerId="ADAL" clId="{276387E7-2DFF-4380-9393-DDB233885546}" dt="2023-11-20T17:08:05.661" v="80"/>
          <ac:spMkLst>
            <pc:docMk/>
            <pc:sldMk cId="1350075518" sldId="259"/>
            <ac:spMk id="2065" creationId="{9DCD9119-A5D2-4D09-BCB2-70ABD368DB30}"/>
          </ac:spMkLst>
        </pc:spChg>
        <pc:picChg chg="del">
          <ac:chgData name="Vicente Almazan Rogado" userId="68006aa5-168d-41a0-af61-89dd22b3754e" providerId="ADAL" clId="{276387E7-2DFF-4380-9393-DDB233885546}" dt="2023-11-20T17:08:05.661" v="80"/>
          <ac:picMkLst>
            <pc:docMk/>
            <pc:sldMk cId="1350075518" sldId="259"/>
            <ac:picMk id="2056" creationId="{BDFADFB3-3D44-49A8-AE3B-A87C61607F7E}"/>
          </ac:picMkLst>
        </pc:picChg>
        <pc:picChg chg="del">
          <ac:chgData name="Vicente Almazan Rogado" userId="68006aa5-168d-41a0-af61-89dd22b3754e" providerId="ADAL" clId="{276387E7-2DFF-4380-9393-DDB233885546}" dt="2023-11-20T17:08:05.661" v="80"/>
          <ac:picMkLst>
            <pc:docMk/>
            <pc:sldMk cId="1350075518" sldId="259"/>
            <ac:picMk id="2058" creationId="{BB912AE0-CAD9-4F8F-A2A2-BDF07D4EDD22}"/>
          </ac:picMkLst>
        </pc:picChg>
      </pc:sldChg>
      <pc:sldChg chg="modSp new del mod">
        <pc:chgData name="Vicente Almazan Rogado" userId="68006aa5-168d-41a0-af61-89dd22b3754e" providerId="ADAL" clId="{276387E7-2DFF-4380-9393-DDB233885546}" dt="2023-11-20T17:16:53.994" v="142" actId="47"/>
        <pc:sldMkLst>
          <pc:docMk/>
          <pc:sldMk cId="2020023721" sldId="260"/>
        </pc:sldMkLst>
        <pc:spChg chg="mod">
          <ac:chgData name="Vicente Almazan Rogado" userId="68006aa5-168d-41a0-af61-89dd22b3754e" providerId="ADAL" clId="{276387E7-2DFF-4380-9393-DDB233885546}" dt="2023-11-20T17:08:30.256" v="83"/>
          <ac:spMkLst>
            <pc:docMk/>
            <pc:sldMk cId="2020023721" sldId="260"/>
            <ac:spMk id="2" creationId="{4A273CE8-6DB8-C5BF-43E8-9A6D57F4B4AD}"/>
          </ac:spMkLst>
        </pc:spChg>
        <pc:spChg chg="mod">
          <ac:chgData name="Vicente Almazan Rogado" userId="68006aa5-168d-41a0-af61-89dd22b3754e" providerId="ADAL" clId="{276387E7-2DFF-4380-9393-DDB233885546}" dt="2023-11-20T17:08:30.256" v="83"/>
          <ac:spMkLst>
            <pc:docMk/>
            <pc:sldMk cId="2020023721" sldId="260"/>
            <ac:spMk id="3" creationId="{F8001608-A267-5DAB-3280-2E48900EEC9A}"/>
          </ac:spMkLst>
        </pc:spChg>
      </pc:sldChg>
      <pc:sldChg chg="modSp new del mod">
        <pc:chgData name="Vicente Almazan Rogado" userId="68006aa5-168d-41a0-af61-89dd22b3754e" providerId="ADAL" clId="{276387E7-2DFF-4380-9393-DDB233885546}" dt="2023-11-20T17:07:26.628" v="55" actId="47"/>
        <pc:sldMkLst>
          <pc:docMk/>
          <pc:sldMk cId="4019860736" sldId="260"/>
        </pc:sldMkLst>
        <pc:spChg chg="mod">
          <ac:chgData name="Vicente Almazan Rogado" userId="68006aa5-168d-41a0-af61-89dd22b3754e" providerId="ADAL" clId="{276387E7-2DFF-4380-9393-DDB233885546}" dt="2023-11-20T17:06:03.602" v="54" actId="113"/>
          <ac:spMkLst>
            <pc:docMk/>
            <pc:sldMk cId="4019860736" sldId="260"/>
            <ac:spMk id="2" creationId="{A580D764-B912-0109-36C1-A2BA79027715}"/>
          </ac:spMkLst>
        </pc:spChg>
      </pc:sldChg>
      <pc:sldChg chg="delSp modSp mod setBg delDesignElem">
        <pc:chgData name="Vicente Almazan Rogado" userId="68006aa5-168d-41a0-af61-89dd22b3754e" providerId="ADAL" clId="{276387E7-2DFF-4380-9393-DDB233885546}" dt="2023-11-20T18:32:31.983" v="1211"/>
        <pc:sldMkLst>
          <pc:docMk/>
          <pc:sldMk cId="3804966143" sldId="261"/>
        </pc:sldMkLst>
        <pc:spChg chg="mod">
          <ac:chgData name="Vicente Almazan Rogado" userId="68006aa5-168d-41a0-af61-89dd22b3754e" providerId="ADAL" clId="{276387E7-2DFF-4380-9393-DDB233885546}" dt="2023-11-20T18:28:46.736" v="1171" actId="27636"/>
          <ac:spMkLst>
            <pc:docMk/>
            <pc:sldMk cId="3804966143" sldId="261"/>
            <ac:spMk id="4" creationId="{D2095CC4-1314-4261-3AC5-913F91DBD85F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804966143" sldId="261"/>
            <ac:spMk id="21" creationId="{1067637D-FD10-4AAE-9294-B38B6372FE47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804966143" sldId="261"/>
            <ac:spMk id="22" creationId="{A84BFD65-1682-4E88-891C-F92715A2633D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804966143" sldId="261"/>
            <ac:spMk id="24" creationId="{EACA0639-5171-4920-A6E2-7D772E14BEFE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804966143" sldId="261"/>
            <ac:spMk id="25" creationId="{890BD437-03A3-43BF-8B06-7D8DFB46A900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3804966143" sldId="261"/>
            <ac:picMk id="23" creationId="{C4F9E4A3-BB3B-498A-8A24-AFC0D0E6EDCF}"/>
          </ac:picMkLst>
        </pc:picChg>
      </pc:sldChg>
      <pc:sldChg chg="modSp new mod modTransition">
        <pc:chgData name="Vicente Almazan Rogado" userId="68006aa5-168d-41a0-af61-89dd22b3754e" providerId="ADAL" clId="{276387E7-2DFF-4380-9393-DDB233885546}" dt="2023-11-20T19:19:53.998" v="1401" actId="403"/>
        <pc:sldMkLst>
          <pc:docMk/>
          <pc:sldMk cId="4065799521" sldId="262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4065799521" sldId="262"/>
            <ac:spMk id="2" creationId="{FE92FE16-515E-0BA6-D503-EC9C3326BE74}"/>
          </ac:spMkLst>
        </pc:spChg>
        <pc:spChg chg="mod">
          <ac:chgData name="Vicente Almazan Rogado" userId="68006aa5-168d-41a0-af61-89dd22b3754e" providerId="ADAL" clId="{276387E7-2DFF-4380-9393-DDB233885546}" dt="2023-11-20T19:19:53.998" v="1401" actId="403"/>
          <ac:spMkLst>
            <pc:docMk/>
            <pc:sldMk cId="4065799521" sldId="262"/>
            <ac:spMk id="3" creationId="{0879947B-F69B-D2EF-62EF-A7035B129B87}"/>
          </ac:spMkLst>
        </pc:spChg>
      </pc:sldChg>
      <pc:sldChg chg="new del">
        <pc:chgData name="Vicente Almazan Rogado" userId="68006aa5-168d-41a0-af61-89dd22b3754e" providerId="ADAL" clId="{276387E7-2DFF-4380-9393-DDB233885546}" dt="2023-11-20T17:17:56.726" v="206" actId="47"/>
        <pc:sldMkLst>
          <pc:docMk/>
          <pc:sldMk cId="541463313" sldId="263"/>
        </pc:sldMkLst>
      </pc:sldChg>
      <pc:sldChg chg="addSp delSp modSp new mod modTransition addAnim delAnim modAnim">
        <pc:chgData name="Vicente Almazan Rogado" userId="68006aa5-168d-41a0-af61-89dd22b3754e" providerId="ADAL" clId="{276387E7-2DFF-4380-9393-DDB233885546}" dt="2023-11-21T17:35:35.554" v="4721"/>
        <pc:sldMkLst>
          <pc:docMk/>
          <pc:sldMk cId="1761628265" sldId="263"/>
        </pc:sldMkLst>
        <pc:spChg chg="mod">
          <ac:chgData name="Vicente Almazan Rogado" userId="68006aa5-168d-41a0-af61-89dd22b3754e" providerId="ADAL" clId="{276387E7-2DFF-4380-9393-DDB233885546}" dt="2023-11-20T17:47:37.967" v="490" actId="1076"/>
          <ac:spMkLst>
            <pc:docMk/>
            <pc:sldMk cId="1761628265" sldId="263"/>
            <ac:spMk id="2" creationId="{39124693-1F8F-2B42-50CD-426798378A8E}"/>
          </ac:spMkLst>
        </pc:spChg>
        <pc:spChg chg="add del mod">
          <ac:chgData name="Vicente Almazan Rogado" userId="68006aa5-168d-41a0-af61-89dd22b3754e" providerId="ADAL" clId="{276387E7-2DFF-4380-9393-DDB233885546}" dt="2023-11-20T19:23:09.824" v="1428" actId="478"/>
          <ac:spMkLst>
            <pc:docMk/>
            <pc:sldMk cId="1761628265" sldId="263"/>
            <ac:spMk id="3" creationId="{6298839C-8D8E-68D6-5A5C-264D59CFF5BB}"/>
          </ac:spMkLst>
        </pc:spChg>
        <pc:spChg chg="del">
          <ac:chgData name="Vicente Almazan Rogado" userId="68006aa5-168d-41a0-af61-89dd22b3754e" providerId="ADAL" clId="{276387E7-2DFF-4380-9393-DDB233885546}" dt="2023-11-20T17:29:34.216" v="259" actId="478"/>
          <ac:spMkLst>
            <pc:docMk/>
            <pc:sldMk cId="1761628265" sldId="263"/>
            <ac:spMk id="3" creationId="{AEBB74A0-9769-1C24-6E9B-51A7F72A5139}"/>
          </ac:spMkLst>
        </pc:spChg>
        <pc:spChg chg="add mod">
          <ac:chgData name="Vicente Almazan Rogado" userId="68006aa5-168d-41a0-af61-89dd22b3754e" providerId="ADAL" clId="{276387E7-2DFF-4380-9393-DDB233885546}" dt="2023-11-20T20:14:26.922" v="2062" actId="404"/>
          <ac:spMkLst>
            <pc:docMk/>
            <pc:sldMk cId="1761628265" sldId="263"/>
            <ac:spMk id="4" creationId="{31EC6BAE-6356-994C-2BDD-4C76D50F5774}"/>
          </ac:spMkLst>
        </pc:spChg>
        <pc:spChg chg="add del mod">
          <ac:chgData name="Vicente Almazan Rogado" userId="68006aa5-168d-41a0-af61-89dd22b3754e" providerId="ADAL" clId="{276387E7-2DFF-4380-9393-DDB233885546}" dt="2023-11-20T17:45:59.185" v="469" actId="21"/>
          <ac:spMkLst>
            <pc:docMk/>
            <pc:sldMk cId="1761628265" sldId="263"/>
            <ac:spMk id="5" creationId="{64534714-A535-0361-680B-DA85B52E619C}"/>
          </ac:spMkLst>
        </pc:spChg>
        <pc:spChg chg="add del mod">
          <ac:chgData name="Vicente Almazan Rogado" userId="68006aa5-168d-41a0-af61-89dd22b3754e" providerId="ADAL" clId="{276387E7-2DFF-4380-9393-DDB233885546}" dt="2023-11-20T17:38:12.742" v="327"/>
          <ac:spMkLst>
            <pc:docMk/>
            <pc:sldMk cId="1761628265" sldId="263"/>
            <ac:spMk id="6" creationId="{962D9051-CFFC-4ED4-425E-55A29BFD6B19}"/>
          </ac:spMkLst>
        </pc:spChg>
        <pc:spChg chg="add del mod">
          <ac:chgData name="Vicente Almazan Rogado" userId="68006aa5-168d-41a0-af61-89dd22b3754e" providerId="ADAL" clId="{276387E7-2DFF-4380-9393-DDB233885546}" dt="2023-11-20T17:45:59.185" v="469" actId="21"/>
          <ac:spMkLst>
            <pc:docMk/>
            <pc:sldMk cId="1761628265" sldId="263"/>
            <ac:spMk id="7" creationId="{73AEB742-7439-CDD1-8E5D-89DA9CD702BF}"/>
          </ac:spMkLst>
        </pc:spChg>
        <pc:spChg chg="add del mod">
          <ac:chgData name="Vicente Almazan Rogado" userId="68006aa5-168d-41a0-af61-89dd22b3754e" providerId="ADAL" clId="{276387E7-2DFF-4380-9393-DDB233885546}" dt="2023-11-20T17:45:59.185" v="469" actId="21"/>
          <ac:spMkLst>
            <pc:docMk/>
            <pc:sldMk cId="1761628265" sldId="263"/>
            <ac:spMk id="8" creationId="{CAE07991-B544-7027-C11F-8BDB4BE5C99D}"/>
          </ac:spMkLst>
        </pc:spChg>
        <pc:spChg chg="add del mod">
          <ac:chgData name="Vicente Almazan Rogado" userId="68006aa5-168d-41a0-af61-89dd22b3754e" providerId="ADAL" clId="{276387E7-2DFF-4380-9393-DDB233885546}" dt="2023-11-20T18:00:13.632" v="805" actId="478"/>
          <ac:spMkLst>
            <pc:docMk/>
            <pc:sldMk cId="1761628265" sldId="263"/>
            <ac:spMk id="9" creationId="{830AEF10-0EA6-354D-032B-FCFB878A58EF}"/>
          </ac:spMkLst>
        </pc:spChg>
        <pc:spChg chg="add mod">
          <ac:chgData name="Vicente Almazan Rogado" userId="68006aa5-168d-41a0-af61-89dd22b3754e" providerId="ADAL" clId="{276387E7-2DFF-4380-9393-DDB233885546}" dt="2023-11-20T21:00:39.792" v="3153" actId="207"/>
          <ac:spMkLst>
            <pc:docMk/>
            <pc:sldMk cId="1761628265" sldId="263"/>
            <ac:spMk id="10" creationId="{4EE3E430-3AFC-4E11-25A5-2E741E537475}"/>
          </ac:spMkLst>
        </pc:spChg>
        <pc:spChg chg="add mod">
          <ac:chgData name="Vicente Almazan Rogado" userId="68006aa5-168d-41a0-af61-89dd22b3754e" providerId="ADAL" clId="{276387E7-2DFF-4380-9393-DDB233885546}" dt="2023-11-20T17:58:05.133" v="799" actId="1076"/>
          <ac:spMkLst>
            <pc:docMk/>
            <pc:sldMk cId="1761628265" sldId="263"/>
            <ac:spMk id="11" creationId="{96B49788-2D51-0DC3-CC1D-0104B70189CD}"/>
          </ac:spMkLst>
        </pc:spChg>
        <pc:spChg chg="add mod">
          <ac:chgData name="Vicente Almazan Rogado" userId="68006aa5-168d-41a0-af61-89dd22b3754e" providerId="ADAL" clId="{276387E7-2DFF-4380-9393-DDB233885546}" dt="2023-11-20T17:58:05.133" v="799" actId="1076"/>
          <ac:spMkLst>
            <pc:docMk/>
            <pc:sldMk cId="1761628265" sldId="263"/>
            <ac:spMk id="12" creationId="{0ACB2825-BABB-118F-6C5B-2149325761F0}"/>
          </ac:spMkLst>
        </pc:spChg>
        <pc:spChg chg="add mod">
          <ac:chgData name="Vicente Almazan Rogado" userId="68006aa5-168d-41a0-af61-89dd22b3754e" providerId="ADAL" clId="{276387E7-2DFF-4380-9393-DDB233885546}" dt="2023-11-21T16:59:36.606" v="4602"/>
          <ac:spMkLst>
            <pc:docMk/>
            <pc:sldMk cId="1761628265" sldId="263"/>
            <ac:spMk id="13" creationId="{B64D5205-6891-2107-2F71-A3E54BDA2281}"/>
          </ac:spMkLst>
        </pc:spChg>
        <pc:spChg chg="add del mod">
          <ac:chgData name="Vicente Almazan Rogado" userId="68006aa5-168d-41a0-af61-89dd22b3754e" providerId="ADAL" clId="{276387E7-2DFF-4380-9393-DDB233885546}" dt="2023-11-20T17:50:35.812" v="500" actId="478"/>
          <ac:spMkLst>
            <pc:docMk/>
            <pc:sldMk cId="1761628265" sldId="263"/>
            <ac:spMk id="14" creationId="{3BE443F5-05C3-A25F-7522-767351F46616}"/>
          </ac:spMkLst>
        </pc:spChg>
        <pc:spChg chg="add mod">
          <ac:chgData name="Vicente Almazan Rogado" userId="68006aa5-168d-41a0-af61-89dd22b3754e" providerId="ADAL" clId="{276387E7-2DFF-4380-9393-DDB233885546}" dt="2023-11-20T21:00:59.625" v="3155" actId="1076"/>
          <ac:spMkLst>
            <pc:docMk/>
            <pc:sldMk cId="1761628265" sldId="263"/>
            <ac:spMk id="15" creationId="{4DFA04F8-D75D-966A-862A-5BEC6FB1ADDC}"/>
          </ac:spMkLst>
        </pc:spChg>
        <pc:spChg chg="add mod">
          <ac:chgData name="Vicente Almazan Rogado" userId="68006aa5-168d-41a0-af61-89dd22b3754e" providerId="ADAL" clId="{276387E7-2DFF-4380-9393-DDB233885546}" dt="2023-11-21T16:59:08.699" v="4585"/>
          <ac:spMkLst>
            <pc:docMk/>
            <pc:sldMk cId="1761628265" sldId="263"/>
            <ac:spMk id="16" creationId="{56DBF015-B9F7-0DF7-E75E-4C5AF6D8D0F2}"/>
          </ac:spMkLst>
        </pc:spChg>
        <pc:spChg chg="add mod">
          <ac:chgData name="Vicente Almazan Rogado" userId="68006aa5-168d-41a0-af61-89dd22b3754e" providerId="ADAL" clId="{276387E7-2DFF-4380-9393-DDB233885546}" dt="2023-11-21T17:00:22.714" v="4684" actId="1076"/>
          <ac:spMkLst>
            <pc:docMk/>
            <pc:sldMk cId="1761628265" sldId="263"/>
            <ac:spMk id="17" creationId="{E1E1FBFD-8768-6013-EC7E-77C7405D2FE1}"/>
          </ac:spMkLst>
        </pc:spChg>
        <pc:spChg chg="add mod">
          <ac:chgData name="Vicente Almazan Rogado" userId="68006aa5-168d-41a0-af61-89dd22b3754e" providerId="ADAL" clId="{276387E7-2DFF-4380-9393-DDB233885546}" dt="2023-11-20T18:33:03.062" v="1217" actId="208"/>
          <ac:spMkLst>
            <pc:docMk/>
            <pc:sldMk cId="1761628265" sldId="263"/>
            <ac:spMk id="18" creationId="{B3A5E708-AB56-4470-9B39-770F513B2E71}"/>
          </ac:spMkLst>
        </pc:spChg>
        <pc:spChg chg="add mod">
          <ac:chgData name="Vicente Almazan Rogado" userId="68006aa5-168d-41a0-af61-89dd22b3754e" providerId="ADAL" clId="{276387E7-2DFF-4380-9393-DDB233885546}" dt="2023-11-20T21:00:53.571" v="3154" actId="207"/>
          <ac:spMkLst>
            <pc:docMk/>
            <pc:sldMk cId="1761628265" sldId="263"/>
            <ac:spMk id="19" creationId="{9DF8330C-F594-B5D4-D618-3BEC3FB13EE8}"/>
          </ac:spMkLst>
        </pc:spChg>
        <pc:spChg chg="add del mod">
          <ac:chgData name="Vicente Almazan Rogado" userId="68006aa5-168d-41a0-af61-89dd22b3754e" providerId="ADAL" clId="{276387E7-2DFF-4380-9393-DDB233885546}" dt="2023-11-20T17:56:50.682" v="707" actId="478"/>
          <ac:spMkLst>
            <pc:docMk/>
            <pc:sldMk cId="1761628265" sldId="263"/>
            <ac:spMk id="20" creationId="{CF1A3644-5C4E-C931-6038-6F3FA42E7AD6}"/>
          </ac:spMkLst>
        </pc:spChg>
        <pc:spChg chg="add mod">
          <ac:chgData name="Vicente Almazan Rogado" userId="68006aa5-168d-41a0-af61-89dd22b3754e" providerId="ADAL" clId="{276387E7-2DFF-4380-9393-DDB233885546}" dt="2023-11-20T19:04:38.825" v="1243" actId="207"/>
          <ac:spMkLst>
            <pc:docMk/>
            <pc:sldMk cId="1761628265" sldId="263"/>
            <ac:spMk id="21" creationId="{12B41361-4A09-ED3C-0E15-BB542B93A424}"/>
          </ac:spMkLst>
        </pc:spChg>
        <pc:spChg chg="add mod">
          <ac:chgData name="Vicente Almazan Rogado" userId="68006aa5-168d-41a0-af61-89dd22b3754e" providerId="ADAL" clId="{276387E7-2DFF-4380-9393-DDB233885546}" dt="2023-11-20T19:04:41.671" v="1244" actId="207"/>
          <ac:spMkLst>
            <pc:docMk/>
            <pc:sldMk cId="1761628265" sldId="263"/>
            <ac:spMk id="22" creationId="{FB4B1B45-B454-E99E-BE08-FE9E4310FDDA}"/>
          </ac:spMkLst>
        </pc:spChg>
        <pc:spChg chg="add mod">
          <ac:chgData name="Vicente Almazan Rogado" userId="68006aa5-168d-41a0-af61-89dd22b3754e" providerId="ADAL" clId="{276387E7-2DFF-4380-9393-DDB233885546}" dt="2023-11-20T18:03:41.106" v="950" actId="20577"/>
          <ac:spMkLst>
            <pc:docMk/>
            <pc:sldMk cId="1761628265" sldId="263"/>
            <ac:spMk id="23" creationId="{B5C24BA8-657A-710F-C298-469B8AA1FD3D}"/>
          </ac:spMkLst>
        </pc:spChg>
      </pc:sldChg>
      <pc:sldChg chg="new del">
        <pc:chgData name="Vicente Almazan Rogado" userId="68006aa5-168d-41a0-af61-89dd22b3754e" providerId="ADAL" clId="{276387E7-2DFF-4380-9393-DDB233885546}" dt="2023-11-20T17:20:14.783" v="208" actId="47"/>
        <pc:sldMkLst>
          <pc:docMk/>
          <pc:sldMk cId="2334359699" sldId="263"/>
        </pc:sldMkLst>
      </pc:sldChg>
      <pc:sldChg chg="delSp setBg delDesignElem">
        <pc:chgData name="Vicente Almazan Rogado" userId="68006aa5-168d-41a0-af61-89dd22b3754e" providerId="ADAL" clId="{276387E7-2DFF-4380-9393-DDB233885546}" dt="2023-11-20T18:35:57.167" v="1226"/>
        <pc:sldMkLst>
          <pc:docMk/>
          <pc:sldMk cId="3360726793" sldId="265"/>
        </pc:sldMkLst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360726793" sldId="265"/>
            <ac:spMk id="5127" creationId="{A84BFD65-1682-4E88-891C-F92715A2633D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360726793" sldId="265"/>
            <ac:spMk id="5131" creationId="{EACA0639-5171-4920-A6E2-7D772E14BEFE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360726793" sldId="265"/>
            <ac:spMk id="5133" creationId="{890BD437-03A3-43BF-8B06-7D8DFB46A900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3360726793" sldId="265"/>
            <ac:spMk id="5135" creationId="{1067637D-FD10-4AAE-9294-B38B6372FE47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3360726793" sldId="265"/>
            <ac:picMk id="5129" creationId="{C4F9E4A3-BB3B-498A-8A24-AFC0D0E6EDCF}"/>
          </ac:picMkLst>
        </pc:picChg>
      </pc:sldChg>
      <pc:sldChg chg="delSp setBg delDesignElem">
        <pc:chgData name="Vicente Almazan Rogado" userId="68006aa5-168d-41a0-af61-89dd22b3754e" providerId="ADAL" clId="{276387E7-2DFF-4380-9393-DDB233885546}" dt="2023-11-20T18:29:45.641" v="1174"/>
        <pc:sldMkLst>
          <pc:docMk/>
          <pc:sldMk cId="446514027" sldId="266"/>
        </pc:sldMkLst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46514027" sldId="266"/>
            <ac:spMk id="4138" creationId="{DE8CA385-F89A-4515-A769-3CEF1900BFF8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46514027" sldId="266"/>
            <ac:spMk id="4142" creationId="{504E9E2C-AFCE-4467-913A-7A2D7A7AA526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446514027" sldId="266"/>
            <ac:picMk id="4140" creationId="{6E34A230-D728-4275-A07E-38A8344A0B0B}"/>
          </ac:picMkLst>
        </pc:picChg>
      </pc:sldChg>
      <pc:sldChg chg="delSp setBg delDesignElem">
        <pc:chgData name="Vicente Almazan Rogado" userId="68006aa5-168d-41a0-af61-89dd22b3754e" providerId="ADAL" clId="{276387E7-2DFF-4380-9393-DDB233885546}" dt="2023-11-20T18:29:45.641" v="1174"/>
        <pc:sldMkLst>
          <pc:docMk/>
          <pc:sldMk cId="2328869271" sldId="267"/>
        </pc:sldMkLst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2328869271" sldId="267"/>
            <ac:spMk id="7211" creationId="{314CAD87-D337-4265-936C-63866712C10F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2328869271" sldId="267"/>
            <ac:spMk id="7215" creationId="{CF997BA8-60D0-4703-BC0C-252F2790B968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2328869271" sldId="267"/>
            <ac:spMk id="7217" creationId="{2A414CCF-A557-41B3-BFF1-5B6CF0699ED9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2328869271" sldId="267"/>
            <ac:picMk id="7213" creationId="{443C502B-969A-4033-ACAC-36EF51C8FFD4}"/>
          </ac:picMkLst>
        </pc:picChg>
      </pc:sldChg>
      <pc:sldChg chg="delSp setBg delDesignElem">
        <pc:chgData name="Vicente Almazan Rogado" userId="68006aa5-168d-41a0-af61-89dd22b3754e" providerId="ADAL" clId="{276387E7-2DFF-4380-9393-DDB233885546}" dt="2023-11-20T18:29:45.641" v="1174"/>
        <pc:sldMkLst>
          <pc:docMk/>
          <pc:sldMk cId="2848508369" sldId="268"/>
        </pc:sldMkLst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2848508369" sldId="268"/>
            <ac:spMk id="8216" creationId="{DE8CA385-F89A-4515-A769-3CEF1900BFF8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2848508369" sldId="268"/>
            <ac:spMk id="8220" creationId="{504E9E2C-AFCE-4467-913A-7A2D7A7AA526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2848508369" sldId="268"/>
            <ac:picMk id="8218" creationId="{6E34A230-D728-4275-A07E-38A8344A0B0B}"/>
          </ac:picMkLst>
        </pc:picChg>
      </pc:sldChg>
      <pc:sldChg chg="addSp delSp modSp new mod modTransition">
        <pc:chgData name="Vicente Almazan Rogado" userId="68006aa5-168d-41a0-af61-89dd22b3754e" providerId="ADAL" clId="{276387E7-2DFF-4380-9393-DDB233885546}" dt="2023-11-20T20:25:55.898" v="2087"/>
        <pc:sldMkLst>
          <pc:docMk/>
          <pc:sldMk cId="147819357" sldId="269"/>
        </pc:sldMkLst>
        <pc:spChg chg="del mod">
          <ac:chgData name="Vicente Almazan Rogado" userId="68006aa5-168d-41a0-af61-89dd22b3754e" providerId="ADAL" clId="{276387E7-2DFF-4380-9393-DDB233885546}" dt="2023-11-20T18:04:16.920" v="956" actId="478"/>
          <ac:spMkLst>
            <pc:docMk/>
            <pc:sldMk cId="147819357" sldId="269"/>
            <ac:spMk id="2" creationId="{B47A7039-8184-7AB3-A8F2-02F457FEB4C3}"/>
          </ac:spMkLst>
        </pc:spChg>
        <pc:spChg chg="del mod">
          <ac:chgData name="Vicente Almazan Rogado" userId="68006aa5-168d-41a0-af61-89dd22b3754e" providerId="ADAL" clId="{276387E7-2DFF-4380-9393-DDB233885546}" dt="2023-11-20T18:04:56.858" v="1031" actId="478"/>
          <ac:spMkLst>
            <pc:docMk/>
            <pc:sldMk cId="147819357" sldId="269"/>
            <ac:spMk id="3" creationId="{4A95FB45-85E2-C0F7-D1AB-A5DBEE06980B}"/>
          </ac:spMkLst>
        </pc:spChg>
        <pc:spChg chg="add del mod">
          <ac:chgData name="Vicente Almazan Rogado" userId="68006aa5-168d-41a0-af61-89dd22b3754e" providerId="ADAL" clId="{276387E7-2DFF-4380-9393-DDB233885546}" dt="2023-11-20T18:04:20.566" v="958" actId="478"/>
          <ac:spMkLst>
            <pc:docMk/>
            <pc:sldMk cId="147819357" sldId="269"/>
            <ac:spMk id="5" creationId="{8ABD1874-323D-7D80-42FA-9F7D9DB81663}"/>
          </ac:spMkLst>
        </pc:spChg>
        <pc:spChg chg="add mod">
          <ac:chgData name="Vicente Almazan Rogado" userId="68006aa5-168d-41a0-af61-89dd22b3754e" providerId="ADAL" clId="{276387E7-2DFF-4380-9393-DDB233885546}" dt="2023-11-20T19:22:22.891" v="1411" actId="207"/>
          <ac:spMkLst>
            <pc:docMk/>
            <pc:sldMk cId="147819357" sldId="269"/>
            <ac:spMk id="6" creationId="{EB7F9C71-59F8-96B0-E8AE-3333825C83BA}"/>
          </ac:spMkLst>
        </pc:spChg>
        <pc:spChg chg="add mod">
          <ac:chgData name="Vicente Almazan Rogado" userId="68006aa5-168d-41a0-af61-89dd22b3754e" providerId="ADAL" clId="{276387E7-2DFF-4380-9393-DDB233885546}" dt="2023-11-20T19:19:40.062" v="1396" actId="207"/>
          <ac:spMkLst>
            <pc:docMk/>
            <pc:sldMk cId="147819357" sldId="269"/>
            <ac:spMk id="7" creationId="{204179A4-7FD6-43BE-B981-B3254D2A9DDC}"/>
          </ac:spMkLst>
        </pc:spChg>
        <pc:spChg chg="add mod">
          <ac:chgData name="Vicente Almazan Rogado" userId="68006aa5-168d-41a0-af61-89dd22b3754e" providerId="ADAL" clId="{276387E7-2DFF-4380-9393-DDB233885546}" dt="2023-11-20T19:20:48.615" v="1407" actId="207"/>
          <ac:spMkLst>
            <pc:docMk/>
            <pc:sldMk cId="147819357" sldId="269"/>
            <ac:spMk id="10" creationId="{516F8735-F79E-D283-8CC6-798EC72D3325}"/>
          </ac:spMkLst>
        </pc:spChg>
        <pc:spChg chg="add mod">
          <ac:chgData name="Vicente Almazan Rogado" userId="68006aa5-168d-41a0-af61-89dd22b3754e" providerId="ADAL" clId="{276387E7-2DFF-4380-9393-DDB233885546}" dt="2023-11-20T19:20:31.623" v="1404" actId="207"/>
          <ac:spMkLst>
            <pc:docMk/>
            <pc:sldMk cId="147819357" sldId="269"/>
            <ac:spMk id="11" creationId="{D6B8067C-5BAB-B86A-37C6-2C4A6D03F7AE}"/>
          </ac:spMkLst>
        </pc:spChg>
        <pc:spChg chg="add mod">
          <ac:chgData name="Vicente Almazan Rogado" userId="68006aa5-168d-41a0-af61-89dd22b3754e" providerId="ADAL" clId="{276387E7-2DFF-4380-9393-DDB233885546}" dt="2023-11-20T19:20:40.164" v="1406" actId="207"/>
          <ac:spMkLst>
            <pc:docMk/>
            <pc:sldMk cId="147819357" sldId="269"/>
            <ac:spMk id="12" creationId="{1F7151B4-3777-3382-F281-11FC3476650A}"/>
          </ac:spMkLst>
        </pc:spChg>
        <pc:spChg chg="add mod">
          <ac:chgData name="Vicente Almazan Rogado" userId="68006aa5-168d-41a0-af61-89dd22b3754e" providerId="ADAL" clId="{276387E7-2DFF-4380-9393-DDB233885546}" dt="2023-11-20T19:20:35.330" v="1405" actId="207"/>
          <ac:spMkLst>
            <pc:docMk/>
            <pc:sldMk cId="147819357" sldId="269"/>
            <ac:spMk id="13" creationId="{766D0343-D8F4-275C-093D-4D614F9394DB}"/>
          </ac:spMkLst>
        </pc:spChg>
        <pc:spChg chg="add mod">
          <ac:chgData name="Vicente Almazan Rogado" userId="68006aa5-168d-41a0-af61-89dd22b3754e" providerId="ADAL" clId="{276387E7-2DFF-4380-9393-DDB233885546}" dt="2023-11-20T19:16:04.482" v="1323" actId="1076"/>
          <ac:spMkLst>
            <pc:docMk/>
            <pc:sldMk cId="147819357" sldId="269"/>
            <ac:spMk id="14" creationId="{0B52F1AE-09CB-5D71-F64E-BA70D8704A09}"/>
          </ac:spMkLst>
        </pc:spChg>
        <pc:spChg chg="add mod">
          <ac:chgData name="Vicente Almazan Rogado" userId="68006aa5-168d-41a0-af61-89dd22b3754e" providerId="ADAL" clId="{276387E7-2DFF-4380-9393-DDB233885546}" dt="2023-11-20T19:16:04.482" v="1323" actId="1076"/>
          <ac:spMkLst>
            <pc:docMk/>
            <pc:sldMk cId="147819357" sldId="269"/>
            <ac:spMk id="15" creationId="{041CA307-BE05-4B05-898E-1BA61883D49B}"/>
          </ac:spMkLst>
        </pc:spChg>
        <pc:spChg chg="add mod">
          <ac:chgData name="Vicente Almazan Rogado" userId="68006aa5-168d-41a0-af61-89dd22b3754e" providerId="ADAL" clId="{276387E7-2DFF-4380-9393-DDB233885546}" dt="2023-11-20T19:16:04.482" v="1323" actId="1076"/>
          <ac:spMkLst>
            <pc:docMk/>
            <pc:sldMk cId="147819357" sldId="269"/>
            <ac:spMk id="16" creationId="{2191BAB2-970E-73C0-7A92-F3CEF1A68C0F}"/>
          </ac:spMkLst>
        </pc:spChg>
        <pc:spChg chg="add mod">
          <ac:chgData name="Vicente Almazan Rogado" userId="68006aa5-168d-41a0-af61-89dd22b3754e" providerId="ADAL" clId="{276387E7-2DFF-4380-9393-DDB233885546}" dt="2023-11-20T19:16:04.482" v="1323" actId="1076"/>
          <ac:spMkLst>
            <pc:docMk/>
            <pc:sldMk cId="147819357" sldId="269"/>
            <ac:spMk id="17" creationId="{7EAC35AD-B31E-2DAD-9739-DD023DD4901D}"/>
          </ac:spMkLst>
        </pc:spChg>
        <pc:spChg chg="add del mod">
          <ac:chgData name="Vicente Almazan Rogado" userId="68006aa5-168d-41a0-af61-89dd22b3754e" providerId="ADAL" clId="{276387E7-2DFF-4380-9393-DDB233885546}" dt="2023-11-20T18:08:07.554" v="1067" actId="478"/>
          <ac:spMkLst>
            <pc:docMk/>
            <pc:sldMk cId="147819357" sldId="269"/>
            <ac:spMk id="18" creationId="{FF69715D-174F-E4B4-BE51-3764BC13402B}"/>
          </ac:spMkLst>
        </pc:spChg>
        <pc:spChg chg="add del mod">
          <ac:chgData name="Vicente Almazan Rogado" userId="68006aa5-168d-41a0-af61-89dd22b3754e" providerId="ADAL" clId="{276387E7-2DFF-4380-9393-DDB233885546}" dt="2023-11-20T18:08:04.800" v="1065" actId="478"/>
          <ac:spMkLst>
            <pc:docMk/>
            <pc:sldMk cId="147819357" sldId="269"/>
            <ac:spMk id="19" creationId="{8D1AB97F-0E7C-9EF4-9956-5043D1FC19AF}"/>
          </ac:spMkLst>
        </pc:spChg>
        <pc:spChg chg="add del mod">
          <ac:chgData name="Vicente Almazan Rogado" userId="68006aa5-168d-41a0-af61-89dd22b3754e" providerId="ADAL" clId="{276387E7-2DFF-4380-9393-DDB233885546}" dt="2023-11-20T19:04:04.279" v="1240" actId="478"/>
          <ac:spMkLst>
            <pc:docMk/>
            <pc:sldMk cId="147819357" sldId="269"/>
            <ac:spMk id="20" creationId="{CA00422E-EC31-4254-241B-2EAF0E428D2D}"/>
          </ac:spMkLst>
        </pc:spChg>
        <pc:cxnChg chg="add mod">
          <ac:chgData name="Vicente Almazan Rogado" userId="68006aa5-168d-41a0-af61-89dd22b3754e" providerId="ADAL" clId="{276387E7-2DFF-4380-9393-DDB233885546}" dt="2023-11-20T18:05:38.058" v="1034" actId="1076"/>
          <ac:cxnSpMkLst>
            <pc:docMk/>
            <pc:sldMk cId="147819357" sldId="269"/>
            <ac:cxnSpMk id="8" creationId="{AB42E8D4-564B-F770-D90B-F856E8F156CF}"/>
          </ac:cxnSpMkLst>
        </pc:cxnChg>
        <pc:cxnChg chg="add mod">
          <ac:chgData name="Vicente Almazan Rogado" userId="68006aa5-168d-41a0-af61-89dd22b3754e" providerId="ADAL" clId="{276387E7-2DFF-4380-9393-DDB233885546}" dt="2023-11-20T18:05:38.058" v="1034" actId="1076"/>
          <ac:cxnSpMkLst>
            <pc:docMk/>
            <pc:sldMk cId="147819357" sldId="269"/>
            <ac:cxnSpMk id="9" creationId="{E18DE522-9D4B-3D21-E6D8-121D65D859FB}"/>
          </ac:cxnSpMkLst>
        </pc:cxnChg>
        <pc:cxnChg chg="add mod">
          <ac:chgData name="Vicente Almazan Rogado" userId="68006aa5-168d-41a0-af61-89dd22b3754e" providerId="ADAL" clId="{276387E7-2DFF-4380-9393-DDB233885546}" dt="2023-11-20T19:16:04.482" v="1323" actId="1076"/>
          <ac:cxnSpMkLst>
            <pc:docMk/>
            <pc:sldMk cId="147819357" sldId="269"/>
            <ac:cxnSpMk id="22" creationId="{694B3420-A594-7704-3A1F-626F2000B9F4}"/>
          </ac:cxnSpMkLst>
        </pc:cxnChg>
        <pc:cxnChg chg="add mod">
          <ac:chgData name="Vicente Almazan Rogado" userId="68006aa5-168d-41a0-af61-89dd22b3754e" providerId="ADAL" clId="{276387E7-2DFF-4380-9393-DDB233885546}" dt="2023-11-20T19:16:04.482" v="1323" actId="1076"/>
          <ac:cxnSpMkLst>
            <pc:docMk/>
            <pc:sldMk cId="147819357" sldId="269"/>
            <ac:cxnSpMk id="23" creationId="{B72C2FA1-F582-3324-3E43-7823707EB119}"/>
          </ac:cxnSpMkLst>
        </pc:cxnChg>
      </pc:sldChg>
      <pc:sldChg chg="modSp">
        <pc:chgData name="Vicente Almazan Rogado" userId="68006aa5-168d-41a0-af61-89dd22b3754e" providerId="ADAL" clId="{276387E7-2DFF-4380-9393-DDB233885546}" dt="2023-11-20T18:31:03.505" v="1182"/>
        <pc:sldMkLst>
          <pc:docMk/>
          <pc:sldMk cId="256023579" sldId="270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256023579" sldId="270"/>
            <ac:spMk id="3" creationId="{E8574E62-85CA-D1C5-3E95-F6DCC495A53D}"/>
          </ac:spMkLst>
        </pc:spChg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256023579" sldId="270"/>
            <ac:spMk id="4" creationId="{92E007BD-ADA9-FE66-DCAC-C286E750F867}"/>
          </ac:spMkLst>
        </pc:spChg>
      </pc:sldChg>
      <pc:sldChg chg="delSp setBg delDesignElem">
        <pc:chgData name="Vicente Almazan Rogado" userId="68006aa5-168d-41a0-af61-89dd22b3754e" providerId="ADAL" clId="{276387E7-2DFF-4380-9393-DDB233885546}" dt="2023-11-20T18:29:45.641" v="1174"/>
        <pc:sldMkLst>
          <pc:docMk/>
          <pc:sldMk cId="400001870" sldId="271"/>
        </pc:sldMkLst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00001870" sldId="271"/>
            <ac:spMk id="9252" creationId="{A84BFD65-1682-4E88-891C-F92715A2633D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00001870" sldId="271"/>
            <ac:spMk id="9254" creationId="{EACA0639-5171-4920-A6E2-7D772E14BEFE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00001870" sldId="271"/>
            <ac:spMk id="9255" creationId="{890BD437-03A3-43BF-8B06-7D8DFB46A900}"/>
          </ac:spMkLst>
        </pc:spChg>
        <pc:spChg chg="del">
          <ac:chgData name="Vicente Almazan Rogado" userId="68006aa5-168d-41a0-af61-89dd22b3754e" providerId="ADAL" clId="{276387E7-2DFF-4380-9393-DDB233885546}" dt="2023-11-20T18:28:46.642" v="1170"/>
          <ac:spMkLst>
            <pc:docMk/>
            <pc:sldMk cId="400001870" sldId="271"/>
            <ac:spMk id="9256" creationId="{1067637D-FD10-4AAE-9294-B38B6372FE47}"/>
          </ac:spMkLst>
        </pc:spChg>
        <pc:picChg chg="del">
          <ac:chgData name="Vicente Almazan Rogado" userId="68006aa5-168d-41a0-af61-89dd22b3754e" providerId="ADAL" clId="{276387E7-2DFF-4380-9393-DDB233885546}" dt="2023-11-20T18:28:46.642" v="1170"/>
          <ac:picMkLst>
            <pc:docMk/>
            <pc:sldMk cId="400001870" sldId="271"/>
            <ac:picMk id="9253" creationId="{C4F9E4A3-BB3B-498A-8A24-AFC0D0E6EDCF}"/>
          </ac:picMkLst>
        </pc:picChg>
      </pc:sldChg>
      <pc:sldChg chg="modSp">
        <pc:chgData name="Vicente Almazan Rogado" userId="68006aa5-168d-41a0-af61-89dd22b3754e" providerId="ADAL" clId="{276387E7-2DFF-4380-9393-DDB233885546}" dt="2023-11-20T18:31:03.505" v="1182"/>
        <pc:sldMkLst>
          <pc:docMk/>
          <pc:sldMk cId="4232210457" sldId="272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4232210457" sldId="272"/>
            <ac:spMk id="2" creationId="{F5AD10C6-C57F-2D64-A699-AB04724C8089}"/>
          </ac:spMkLst>
        </pc:spChg>
      </pc:sldChg>
      <pc:sldChg chg="modSp">
        <pc:chgData name="Vicente Almazan Rogado" userId="68006aa5-168d-41a0-af61-89dd22b3754e" providerId="ADAL" clId="{276387E7-2DFF-4380-9393-DDB233885546}" dt="2023-11-20T18:31:03.505" v="1182"/>
        <pc:sldMkLst>
          <pc:docMk/>
          <pc:sldMk cId="1403898941" sldId="273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1403898941" sldId="273"/>
            <ac:spMk id="2" creationId="{FE92FE16-515E-0BA6-D503-EC9C3326BE74}"/>
          </ac:spMkLst>
        </pc:spChg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1403898941" sldId="273"/>
            <ac:spMk id="3" creationId="{0879947B-F69B-D2EF-62EF-A7035B129B87}"/>
          </ac:spMkLst>
        </pc:spChg>
      </pc:sldChg>
      <pc:sldChg chg="modSp setBg">
        <pc:chgData name="Vicente Almazan Rogado" userId="68006aa5-168d-41a0-af61-89dd22b3754e" providerId="ADAL" clId="{276387E7-2DFF-4380-9393-DDB233885546}" dt="2023-11-20T18:32:31.983" v="1211"/>
        <pc:sldMkLst>
          <pc:docMk/>
          <pc:sldMk cId="3232949402" sldId="274"/>
        </pc:sldMkLst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3232949402" sldId="274"/>
            <ac:spMk id="2" creationId="{14B44945-D187-0ACA-B85C-C8CD8C053342}"/>
          </ac:spMkLst>
        </pc:spChg>
        <pc:spChg chg="mod">
          <ac:chgData name="Vicente Almazan Rogado" userId="68006aa5-168d-41a0-af61-89dd22b3754e" providerId="ADAL" clId="{276387E7-2DFF-4380-9393-DDB233885546}" dt="2023-11-20T18:31:03.505" v="1182"/>
          <ac:spMkLst>
            <pc:docMk/>
            <pc:sldMk cId="3232949402" sldId="274"/>
            <ac:spMk id="3" creationId="{09D5BE83-846D-0AE7-3576-2DA00D0519A2}"/>
          </ac:spMkLst>
        </pc:spChg>
      </pc:sldChg>
      <pc:sldChg chg="modTransition">
        <pc:chgData name="Vicente Almazan Rogado" userId="68006aa5-168d-41a0-af61-89dd22b3754e" providerId="ADAL" clId="{276387E7-2DFF-4380-9393-DDB233885546}" dt="2023-11-21T17:53:35.173" v="4850"/>
        <pc:sldMkLst>
          <pc:docMk/>
          <pc:sldMk cId="4019324902" sldId="280"/>
        </pc:sldMkLst>
      </pc:sldChg>
      <pc:sldChg chg="addSp delSp modSp new mod modTransition addAnim delAnim modAnim">
        <pc:chgData name="Vicente Almazan Rogado" userId="68006aa5-168d-41a0-af61-89dd22b3754e" providerId="ADAL" clId="{276387E7-2DFF-4380-9393-DDB233885546}" dt="2023-11-21T18:42:06.674" v="4865" actId="1076"/>
        <pc:sldMkLst>
          <pc:docMk/>
          <pc:sldMk cId="2557433583" sldId="286"/>
        </pc:sldMkLst>
        <pc:spChg chg="del">
          <ac:chgData name="Vicente Almazan Rogado" userId="68006aa5-168d-41a0-af61-89dd22b3754e" providerId="ADAL" clId="{276387E7-2DFF-4380-9393-DDB233885546}" dt="2023-11-20T19:16:26.474" v="1324" actId="478"/>
          <ac:spMkLst>
            <pc:docMk/>
            <pc:sldMk cId="2557433583" sldId="286"/>
            <ac:spMk id="2" creationId="{07B09D00-72BA-D104-85EF-2E7670B28B12}"/>
          </ac:spMkLst>
        </pc:spChg>
        <pc:spChg chg="del">
          <ac:chgData name="Vicente Almazan Rogado" userId="68006aa5-168d-41a0-af61-89dd22b3754e" providerId="ADAL" clId="{276387E7-2DFF-4380-9393-DDB233885546}" dt="2023-11-20T19:19:17.426" v="1394" actId="478"/>
          <ac:spMkLst>
            <pc:docMk/>
            <pc:sldMk cId="2557433583" sldId="286"/>
            <ac:spMk id="3" creationId="{BC70602F-DD10-523A-FED6-48F975A8120D}"/>
          </ac:spMkLst>
        </pc:spChg>
        <pc:spChg chg="add mod">
          <ac:chgData name="Vicente Almazan Rogado" userId="68006aa5-168d-41a0-af61-89dd22b3754e" providerId="ADAL" clId="{276387E7-2DFF-4380-9393-DDB233885546}" dt="2023-11-20T19:18:37.590" v="1357" actId="20577"/>
          <ac:spMkLst>
            <pc:docMk/>
            <pc:sldMk cId="2557433583" sldId="286"/>
            <ac:spMk id="4" creationId="{793E97FA-ECEC-6A45-53C3-144E1C3999DB}"/>
          </ac:spMkLst>
        </pc:spChg>
        <pc:spChg chg="add mod">
          <ac:chgData name="Vicente Almazan Rogado" userId="68006aa5-168d-41a0-af61-89dd22b3754e" providerId="ADAL" clId="{276387E7-2DFF-4380-9393-DDB233885546}" dt="2023-11-20T20:14:23.433" v="2061" actId="404"/>
          <ac:spMkLst>
            <pc:docMk/>
            <pc:sldMk cId="2557433583" sldId="286"/>
            <ac:spMk id="5" creationId="{5E4EACBC-E5A2-5D2A-0C2D-3CD7CB2E3139}"/>
          </ac:spMkLst>
        </pc:spChg>
        <pc:spChg chg="add mod">
          <ac:chgData name="Vicente Almazan Rogado" userId="68006aa5-168d-41a0-af61-89dd22b3754e" providerId="ADAL" clId="{276387E7-2DFF-4380-9393-DDB233885546}" dt="2023-11-20T21:09:27.369" v="3253" actId="207"/>
          <ac:spMkLst>
            <pc:docMk/>
            <pc:sldMk cId="2557433583" sldId="286"/>
            <ac:spMk id="6" creationId="{38B20198-2BCB-0194-50BF-BD860EE4CDD0}"/>
          </ac:spMkLst>
        </pc:spChg>
        <pc:spChg chg="add mod">
          <ac:chgData name="Vicente Almazan Rogado" userId="68006aa5-168d-41a0-af61-89dd22b3754e" providerId="ADAL" clId="{276387E7-2DFF-4380-9393-DDB233885546}" dt="2023-11-20T19:32:44.637" v="1674" actId="1076"/>
          <ac:spMkLst>
            <pc:docMk/>
            <pc:sldMk cId="2557433583" sldId="286"/>
            <ac:spMk id="7" creationId="{D2CB520D-82E5-DC89-ECAC-CBE135FCD4E8}"/>
          </ac:spMkLst>
        </pc:spChg>
        <pc:spChg chg="add mod">
          <ac:chgData name="Vicente Almazan Rogado" userId="68006aa5-168d-41a0-af61-89dd22b3754e" providerId="ADAL" clId="{276387E7-2DFF-4380-9393-DDB233885546}" dt="2023-11-20T19:35:43.713" v="1815" actId="1076"/>
          <ac:spMkLst>
            <pc:docMk/>
            <pc:sldMk cId="2557433583" sldId="286"/>
            <ac:spMk id="8" creationId="{3CB7F793-48C5-BF8F-5D61-B282C34E2BA4}"/>
          </ac:spMkLst>
        </pc:spChg>
        <pc:spChg chg="add mod">
          <ac:chgData name="Vicente Almazan Rogado" userId="68006aa5-168d-41a0-af61-89dd22b3754e" providerId="ADAL" clId="{276387E7-2DFF-4380-9393-DDB233885546}" dt="2023-11-20T21:09:29.585" v="3254" actId="207"/>
          <ac:spMkLst>
            <pc:docMk/>
            <pc:sldMk cId="2557433583" sldId="286"/>
            <ac:spMk id="9" creationId="{3FD97E91-C8AB-9B41-D66B-95F11D7B7FF6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11" creationId="{A5353D18-03BD-E1B8-9D27-7F2AC35A58DF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12" creationId="{2163DCEE-3ECA-AC1D-B740-0A53CE58CBA4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14" creationId="{BE8294B5-D764-CB3E-5110-632C76ED7F5F}"/>
          </ac:spMkLst>
        </pc:spChg>
        <pc:spChg chg="add del mod">
          <ac:chgData name="Vicente Almazan Rogado" userId="68006aa5-168d-41a0-af61-89dd22b3754e" providerId="ADAL" clId="{276387E7-2DFF-4380-9393-DDB233885546}" dt="2023-11-20T19:29:44.597" v="1632" actId="478"/>
          <ac:spMkLst>
            <pc:docMk/>
            <pc:sldMk cId="2557433583" sldId="286"/>
            <ac:spMk id="16" creationId="{53F02181-593B-F7D4-8C5A-C1A0C922106B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18" creationId="{A6EBAE7F-0FA5-EB1B-DC3B-AA94B0FAAE5E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21" creationId="{49F5846B-F114-DAD0-52BF-205AC0602839}"/>
          </ac:spMkLst>
        </pc:spChg>
        <pc:spChg chg="add del mod">
          <ac:chgData name="Vicente Almazan Rogado" userId="68006aa5-168d-41a0-af61-89dd22b3754e" providerId="ADAL" clId="{276387E7-2DFF-4380-9393-DDB233885546}" dt="2023-11-20T19:29:46.076" v="1633" actId="478"/>
          <ac:spMkLst>
            <pc:docMk/>
            <pc:sldMk cId="2557433583" sldId="286"/>
            <ac:spMk id="22" creationId="{AA47F81A-D6D5-8CA1-57FF-C8B243ABFD5D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47" creationId="{7BB09384-5A18-1E2E-1F38-3987D285DC70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48" creationId="{3B8BBA2E-4D8C-9281-58F2-DE7EE6009FF1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49" creationId="{9D3E5910-C68A-23D2-650F-F20046149C32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50" creationId="{D7E12871-2C64-362B-E95C-C784915F0D5E}"/>
          </ac:spMkLst>
        </pc:spChg>
        <pc:spChg chg="add mod">
          <ac:chgData name="Vicente Almazan Rogado" userId="68006aa5-168d-41a0-af61-89dd22b3754e" providerId="ADAL" clId="{276387E7-2DFF-4380-9393-DDB233885546}" dt="2023-11-21T18:07:08.198" v="4863" actId="1076"/>
          <ac:spMkLst>
            <pc:docMk/>
            <pc:sldMk cId="2557433583" sldId="286"/>
            <ac:spMk id="51" creationId="{0C7C3E15-B433-1FAA-7536-64542E78B7D3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53" creationId="{70A58E3A-8E25-D0C0-32E0-EF414A651FAB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56" creationId="{2D33C2A4-D528-DF6D-0B49-9B2FBA3EEB19}"/>
          </ac:spMkLst>
        </pc:spChg>
        <pc:spChg chg="add del mod">
          <ac:chgData name="Vicente Almazan Rogado" userId="68006aa5-168d-41a0-af61-89dd22b3754e" providerId="ADAL" clId="{276387E7-2DFF-4380-9393-DDB233885546}" dt="2023-11-20T19:48:03.053" v="1976" actId="21"/>
          <ac:spMkLst>
            <pc:docMk/>
            <pc:sldMk cId="2557433583" sldId="286"/>
            <ac:spMk id="57" creationId="{92DBBF28-13D4-3CEB-1391-D97453B961AB}"/>
          </ac:spMkLst>
        </pc:spChg>
        <pc:spChg chg="add mod">
          <ac:chgData name="Vicente Almazan Rogado" userId="68006aa5-168d-41a0-af61-89dd22b3754e" providerId="ADAL" clId="{276387E7-2DFF-4380-9393-DDB233885546}" dt="2023-11-20T19:48:23.952" v="1981"/>
          <ac:spMkLst>
            <pc:docMk/>
            <pc:sldMk cId="2557433583" sldId="286"/>
            <ac:spMk id="63" creationId="{8EEAEA26-A818-E0CB-B11C-142D50926B99}"/>
          </ac:spMkLst>
        </pc:spChg>
        <pc:spChg chg="add mod">
          <ac:chgData name="Vicente Almazan Rogado" userId="68006aa5-168d-41a0-af61-89dd22b3754e" providerId="ADAL" clId="{276387E7-2DFF-4380-9393-DDB233885546}" dt="2023-11-20T19:48:23.952" v="1981"/>
          <ac:spMkLst>
            <pc:docMk/>
            <pc:sldMk cId="2557433583" sldId="286"/>
            <ac:spMk id="64" creationId="{B59003E8-A6CC-AF99-55AD-8249F2B0210F}"/>
          </ac:spMkLst>
        </pc:spChg>
        <pc:spChg chg="add mod">
          <ac:chgData name="Vicente Almazan Rogado" userId="68006aa5-168d-41a0-af61-89dd22b3754e" providerId="ADAL" clId="{276387E7-2DFF-4380-9393-DDB233885546}" dt="2023-11-20T19:53:37.355" v="1997" actId="207"/>
          <ac:spMkLst>
            <pc:docMk/>
            <pc:sldMk cId="2557433583" sldId="286"/>
            <ac:spMk id="65" creationId="{0A8DA00A-49D0-D498-5AAD-E06C1569AB7D}"/>
          </ac:spMkLst>
        </pc:spChg>
        <pc:spChg chg="add mod">
          <ac:chgData name="Vicente Almazan Rogado" userId="68006aa5-168d-41a0-af61-89dd22b3754e" providerId="ADAL" clId="{276387E7-2DFF-4380-9393-DDB233885546}" dt="2023-11-20T19:48:23.952" v="1981"/>
          <ac:spMkLst>
            <pc:docMk/>
            <pc:sldMk cId="2557433583" sldId="286"/>
            <ac:spMk id="66" creationId="{78ED06B6-BDA6-9E55-F0D2-F1C0A4564D68}"/>
          </ac:spMkLst>
        </pc:spChg>
        <pc:spChg chg="add mod">
          <ac:chgData name="Vicente Almazan Rogado" userId="68006aa5-168d-41a0-af61-89dd22b3754e" providerId="ADAL" clId="{276387E7-2DFF-4380-9393-DDB233885546}" dt="2023-11-21T18:07:01.546" v="4859" actId="1076"/>
          <ac:spMkLst>
            <pc:docMk/>
            <pc:sldMk cId="2557433583" sldId="286"/>
            <ac:spMk id="67" creationId="{92CBD6FE-252D-AA49-49DF-81306ADB07EB}"/>
          </ac:spMkLst>
        </pc:spChg>
        <pc:spChg chg="add mod">
          <ac:chgData name="Vicente Almazan Rogado" userId="68006aa5-168d-41a0-af61-89dd22b3754e" providerId="ADAL" clId="{276387E7-2DFF-4380-9393-DDB233885546}" dt="2023-11-21T18:07:07.917" v="4862" actId="1076"/>
          <ac:spMkLst>
            <pc:docMk/>
            <pc:sldMk cId="2557433583" sldId="286"/>
            <ac:spMk id="69" creationId="{DA0E8679-9745-FAC5-A0B0-31C0F6709023}"/>
          </ac:spMkLst>
        </pc:spChg>
        <pc:spChg chg="add mod">
          <ac:chgData name="Vicente Almazan Rogado" userId="68006aa5-168d-41a0-af61-89dd22b3754e" providerId="ADAL" clId="{276387E7-2DFF-4380-9393-DDB233885546}" dt="2023-11-21T18:07:04.898" v="4861" actId="1076"/>
          <ac:spMkLst>
            <pc:docMk/>
            <pc:sldMk cId="2557433583" sldId="286"/>
            <ac:spMk id="70" creationId="{95482898-3334-6EAA-23CC-8B4F1F196D3C}"/>
          </ac:spMkLst>
        </pc:spChg>
        <pc:picChg chg="add del mod">
          <ac:chgData name="Vicente Almazan Rogado" userId="68006aa5-168d-41a0-af61-89dd22b3754e" providerId="ADAL" clId="{276387E7-2DFF-4380-9393-DDB233885546}" dt="2023-11-20T19:29:46.076" v="1633" actId="478"/>
          <ac:picMkLst>
            <pc:docMk/>
            <pc:sldMk cId="2557433583" sldId="286"/>
            <ac:picMk id="15" creationId="{9B7519AD-8217-5804-5640-5756FFB36933}"/>
          </ac:picMkLst>
        </pc:picChg>
        <pc:picChg chg="add del mod">
          <ac:chgData name="Vicente Almazan Rogado" userId="68006aa5-168d-41a0-af61-89dd22b3754e" providerId="ADAL" clId="{276387E7-2DFF-4380-9393-DDB233885546}" dt="2023-11-20T19:29:46.076" v="1633" actId="478"/>
          <ac:picMkLst>
            <pc:docMk/>
            <pc:sldMk cId="2557433583" sldId="286"/>
            <ac:picMk id="17" creationId="{EE819219-B82F-35FF-FC51-2319E7CDF75A}"/>
          </ac:picMkLst>
        </pc:picChg>
        <pc:picChg chg="add del mod">
          <ac:chgData name="Vicente Almazan Rogado" userId="68006aa5-168d-41a0-af61-89dd22b3754e" providerId="ADAL" clId="{276387E7-2DFF-4380-9393-DDB233885546}" dt="2023-11-20T19:29:46.076" v="1633" actId="478"/>
          <ac:picMkLst>
            <pc:docMk/>
            <pc:sldMk cId="2557433583" sldId="286"/>
            <ac:picMk id="19" creationId="{9C360F59-E0E9-D19B-57EA-5A03F00090BA}"/>
          </ac:picMkLst>
        </pc:picChg>
        <pc:picChg chg="add del mod">
          <ac:chgData name="Vicente Almazan Rogado" userId="68006aa5-168d-41a0-af61-89dd22b3754e" providerId="ADAL" clId="{276387E7-2DFF-4380-9393-DDB233885546}" dt="2023-11-20T19:29:46.076" v="1633" actId="478"/>
          <ac:picMkLst>
            <pc:docMk/>
            <pc:sldMk cId="2557433583" sldId="286"/>
            <ac:picMk id="20" creationId="{C1615391-E37C-7513-EA19-AE8BFFC3898A}"/>
          </ac:picMkLst>
        </pc:picChg>
        <pc:picChg chg="add del mod">
          <ac:chgData name="Vicente Almazan Rogado" userId="68006aa5-168d-41a0-af61-89dd22b3754e" providerId="ADAL" clId="{276387E7-2DFF-4380-9393-DDB233885546}" dt="2023-11-20T19:39:13.446" v="1850" actId="21"/>
          <ac:picMkLst>
            <pc:docMk/>
            <pc:sldMk cId="2557433583" sldId="286"/>
            <ac:picMk id="52" creationId="{8DA14F41-1855-B54C-FB13-F78FBBD80C73}"/>
          </ac:picMkLst>
        </pc:picChg>
        <pc:picChg chg="add del mod">
          <ac:chgData name="Vicente Almazan Rogado" userId="68006aa5-168d-41a0-af61-89dd22b3754e" providerId="ADAL" clId="{276387E7-2DFF-4380-9393-DDB233885546}" dt="2023-11-20T19:48:03.053" v="1976" actId="21"/>
          <ac:picMkLst>
            <pc:docMk/>
            <pc:sldMk cId="2557433583" sldId="286"/>
            <ac:picMk id="54" creationId="{80F12AF6-08E6-F76E-A0EE-68043EEBA2D1}"/>
          </ac:picMkLst>
        </pc:picChg>
        <pc:picChg chg="add del mod">
          <ac:chgData name="Vicente Almazan Rogado" userId="68006aa5-168d-41a0-af61-89dd22b3754e" providerId="ADAL" clId="{276387E7-2DFF-4380-9393-DDB233885546}" dt="2023-11-20T19:39:46.094" v="1857" actId="478"/>
          <ac:picMkLst>
            <pc:docMk/>
            <pc:sldMk cId="2557433583" sldId="286"/>
            <ac:picMk id="55" creationId="{2312208F-6DAE-47AB-4565-C6B4A4390BB9}"/>
          </ac:picMkLst>
        </pc:picChg>
        <pc:picChg chg="add del mod">
          <ac:chgData name="Vicente Almazan Rogado" userId="68006aa5-168d-41a0-af61-89dd22b3754e" providerId="ADAL" clId="{276387E7-2DFF-4380-9393-DDB233885546}" dt="2023-11-20T19:48:03.053" v="1976" actId="21"/>
          <ac:picMkLst>
            <pc:docMk/>
            <pc:sldMk cId="2557433583" sldId="286"/>
            <ac:picMk id="58" creationId="{24E5FDA4-E55B-56F1-4CB8-6799DB054E4A}"/>
          </ac:picMkLst>
        </pc:picChg>
        <pc:picChg chg="add del mod">
          <ac:chgData name="Vicente Almazan Rogado" userId="68006aa5-168d-41a0-af61-89dd22b3754e" providerId="ADAL" clId="{276387E7-2DFF-4380-9393-DDB233885546}" dt="2023-11-20T19:48:03.053" v="1976" actId="21"/>
          <ac:picMkLst>
            <pc:docMk/>
            <pc:sldMk cId="2557433583" sldId="286"/>
            <ac:picMk id="59" creationId="{F909D64A-C63D-5C6A-845E-F08C215091B0}"/>
          </ac:picMkLst>
        </pc:picChg>
        <pc:picChg chg="add del mod">
          <ac:chgData name="Vicente Almazan Rogado" userId="68006aa5-168d-41a0-af61-89dd22b3754e" providerId="ADAL" clId="{276387E7-2DFF-4380-9393-DDB233885546}" dt="2023-11-20T19:48:03.053" v="1976" actId="21"/>
          <ac:picMkLst>
            <pc:docMk/>
            <pc:sldMk cId="2557433583" sldId="286"/>
            <ac:picMk id="60" creationId="{E03367C0-2152-B0BA-C30F-1471878C091A}"/>
          </ac:picMkLst>
        </pc:picChg>
        <pc:picChg chg="add mod">
          <ac:chgData name="Vicente Almazan Rogado" userId="68006aa5-168d-41a0-af61-89dd22b3754e" providerId="ADAL" clId="{276387E7-2DFF-4380-9393-DDB233885546}" dt="2023-11-21T18:07:02.721" v="4860" actId="1076"/>
          <ac:picMkLst>
            <pc:docMk/>
            <pc:sldMk cId="2557433583" sldId="286"/>
            <ac:picMk id="68" creationId="{F820B34A-58C0-75F3-9F2E-64228B2EC09B}"/>
          </ac:picMkLst>
        </pc:picChg>
        <pc:picChg chg="add mod">
          <ac:chgData name="Vicente Almazan Rogado" userId="68006aa5-168d-41a0-af61-89dd22b3754e" providerId="ADAL" clId="{276387E7-2DFF-4380-9393-DDB233885546}" dt="2023-11-21T18:42:06.674" v="4865" actId="1076"/>
          <ac:picMkLst>
            <pc:docMk/>
            <pc:sldMk cId="2557433583" sldId="286"/>
            <ac:picMk id="71" creationId="{B833517F-6AD0-0590-2BD3-F42A2BA560D5}"/>
          </ac:picMkLst>
        </pc:picChg>
        <pc:picChg chg="add mod">
          <ac:chgData name="Vicente Almazan Rogado" userId="68006aa5-168d-41a0-af61-89dd22b3754e" providerId="ADAL" clId="{276387E7-2DFF-4380-9393-DDB233885546}" dt="2023-11-20T19:48:23.952" v="1981"/>
          <ac:picMkLst>
            <pc:docMk/>
            <pc:sldMk cId="2557433583" sldId="286"/>
            <ac:picMk id="72" creationId="{91C8BFD1-BF88-00A0-4707-9B82B376D3B4}"/>
          </ac:picMkLst>
        </pc:picChg>
        <pc:picChg chg="add mod">
          <ac:chgData name="Vicente Almazan Rogado" userId="68006aa5-168d-41a0-af61-89dd22b3754e" providerId="ADAL" clId="{276387E7-2DFF-4380-9393-DDB233885546}" dt="2023-11-20T19:50:22.429" v="1995" actId="1440"/>
          <ac:picMkLst>
            <pc:docMk/>
            <pc:sldMk cId="2557433583" sldId="286"/>
            <ac:picMk id="73" creationId="{C8D470AB-C336-DED4-A3FD-EC2D649F547F}"/>
          </ac:picMkLst>
        </pc:picChg>
        <pc:cxnChg chg="add del mod">
          <ac:chgData name="Vicente Almazan Rogado" userId="68006aa5-168d-41a0-af61-89dd22b3754e" providerId="ADAL" clId="{276387E7-2DFF-4380-9393-DDB233885546}" dt="2023-11-20T19:29:46.076" v="1633" actId="478"/>
          <ac:cxnSpMkLst>
            <pc:docMk/>
            <pc:sldMk cId="2557433583" sldId="286"/>
            <ac:cxnSpMk id="10" creationId="{E8A32126-65AF-2995-7570-68F881BDE2E4}"/>
          </ac:cxnSpMkLst>
        </pc:cxnChg>
        <pc:cxnChg chg="add del mod">
          <ac:chgData name="Vicente Almazan Rogado" userId="68006aa5-168d-41a0-af61-89dd22b3754e" providerId="ADAL" clId="{276387E7-2DFF-4380-9393-DDB233885546}" dt="2023-11-20T19:29:46.076" v="1633" actId="478"/>
          <ac:cxnSpMkLst>
            <pc:docMk/>
            <pc:sldMk cId="2557433583" sldId="286"/>
            <ac:cxnSpMk id="13" creationId="{8CCF69FB-610B-AD95-EEE4-A5E970AB1C42}"/>
          </ac:cxnSpMkLst>
        </pc:cxnChg>
        <pc:cxnChg chg="add del mod">
          <ac:chgData name="Vicente Almazan Rogado" userId="68006aa5-168d-41a0-af61-89dd22b3754e" providerId="ADAL" clId="{276387E7-2DFF-4380-9393-DDB233885546}" dt="2023-11-20T19:48:03.053" v="1976" actId="21"/>
          <ac:cxnSpMkLst>
            <pc:docMk/>
            <pc:sldMk cId="2557433583" sldId="286"/>
            <ac:cxnSpMk id="24" creationId="{D0979E9D-6ED0-5F4F-AB16-168DEE7C1489}"/>
          </ac:cxnSpMkLst>
        </pc:cxnChg>
        <pc:cxnChg chg="add del mod">
          <ac:chgData name="Vicente Almazan Rogado" userId="68006aa5-168d-41a0-af61-89dd22b3754e" providerId="ADAL" clId="{276387E7-2DFF-4380-9393-DDB233885546}" dt="2023-11-20T19:48:03.053" v="1976" actId="21"/>
          <ac:cxnSpMkLst>
            <pc:docMk/>
            <pc:sldMk cId="2557433583" sldId="286"/>
            <ac:cxnSpMk id="25" creationId="{9FD8B81E-1B6F-0321-3616-55F70AEB1766}"/>
          </ac:cxnSpMkLst>
        </pc:cxnChg>
        <pc:cxnChg chg="add mod">
          <ac:chgData name="Vicente Almazan Rogado" userId="68006aa5-168d-41a0-af61-89dd22b3754e" providerId="ADAL" clId="{276387E7-2DFF-4380-9393-DDB233885546}" dt="2023-11-20T19:49:47.216" v="1989" actId="208"/>
          <ac:cxnSpMkLst>
            <pc:docMk/>
            <pc:sldMk cId="2557433583" sldId="286"/>
            <ac:cxnSpMk id="61" creationId="{03E47BA2-7C88-E452-4CA4-6790BE38F353}"/>
          </ac:cxnSpMkLst>
        </pc:cxnChg>
        <pc:cxnChg chg="add mod">
          <ac:chgData name="Vicente Almazan Rogado" userId="68006aa5-168d-41a0-af61-89dd22b3754e" providerId="ADAL" clId="{276387E7-2DFF-4380-9393-DDB233885546}" dt="2023-11-20T19:49:49.278" v="1990" actId="208"/>
          <ac:cxnSpMkLst>
            <pc:docMk/>
            <pc:sldMk cId="2557433583" sldId="286"/>
            <ac:cxnSpMk id="62" creationId="{7B096322-D700-AAA2-EB8B-A896CB38B203}"/>
          </ac:cxnSpMkLst>
        </pc:cxnChg>
      </pc:sldChg>
      <pc:sldChg chg="addSp delSp modSp new mod modTransition modAnim">
        <pc:chgData name="Vicente Almazan Rogado" userId="68006aa5-168d-41a0-af61-89dd22b3754e" providerId="ADAL" clId="{276387E7-2DFF-4380-9393-DDB233885546}" dt="2023-11-21T17:50:58.320" v="4843"/>
        <pc:sldMkLst>
          <pc:docMk/>
          <pc:sldMk cId="3527093658" sldId="292"/>
        </pc:sldMkLst>
        <pc:spChg chg="del">
          <ac:chgData name="Vicente Almazan Rogado" userId="68006aa5-168d-41a0-af61-89dd22b3754e" providerId="ADAL" clId="{276387E7-2DFF-4380-9393-DDB233885546}" dt="2023-11-20T19:55:06.462" v="2001" actId="478"/>
          <ac:spMkLst>
            <pc:docMk/>
            <pc:sldMk cId="3527093658" sldId="292"/>
            <ac:spMk id="2" creationId="{1A8A2389-A834-6166-E168-5D3B5A30EE45}"/>
          </ac:spMkLst>
        </pc:spChg>
        <pc:spChg chg="del">
          <ac:chgData name="Vicente Almazan Rogado" userId="68006aa5-168d-41a0-af61-89dd22b3754e" providerId="ADAL" clId="{276387E7-2DFF-4380-9393-DDB233885546}" dt="2023-11-20T19:55:10.264" v="2003" actId="478"/>
          <ac:spMkLst>
            <pc:docMk/>
            <pc:sldMk cId="3527093658" sldId="292"/>
            <ac:spMk id="3" creationId="{A4C71A6F-DDE0-E311-1379-818C4089249B}"/>
          </ac:spMkLst>
        </pc:spChg>
        <pc:spChg chg="add del mod">
          <ac:chgData name="Vicente Almazan Rogado" userId="68006aa5-168d-41a0-af61-89dd22b3754e" providerId="ADAL" clId="{276387E7-2DFF-4380-9393-DDB233885546}" dt="2023-11-20T19:55:03.419" v="2000" actId="478"/>
          <ac:spMkLst>
            <pc:docMk/>
            <pc:sldMk cId="3527093658" sldId="292"/>
            <ac:spMk id="4" creationId="{B7441878-0778-3D50-8D2C-F2208C5875F8}"/>
          </ac:spMkLst>
        </pc:spChg>
        <pc:spChg chg="add del mod">
          <ac:chgData name="Vicente Almazan Rogado" userId="68006aa5-168d-41a0-af61-89dd22b3754e" providerId="ADAL" clId="{276387E7-2DFF-4380-9393-DDB233885546}" dt="2023-11-20T19:55:03.419" v="2000" actId="478"/>
          <ac:spMkLst>
            <pc:docMk/>
            <pc:sldMk cId="3527093658" sldId="292"/>
            <ac:spMk id="5" creationId="{540FEE04-9D20-37C0-C14C-CC590F442230}"/>
          </ac:spMkLst>
        </pc:spChg>
        <pc:spChg chg="add mod">
          <ac:chgData name="Vicente Almazan Rogado" userId="68006aa5-168d-41a0-af61-89dd22b3754e" providerId="ADAL" clId="{276387E7-2DFF-4380-9393-DDB233885546}" dt="2023-11-20T20:57:10.963" v="3073" actId="20577"/>
          <ac:spMkLst>
            <pc:docMk/>
            <pc:sldMk cId="3527093658" sldId="292"/>
            <ac:spMk id="6" creationId="{EA9348C4-1DDA-6A7C-067E-39BB716587EA}"/>
          </ac:spMkLst>
        </pc:spChg>
        <pc:spChg chg="add mod">
          <ac:chgData name="Vicente Almazan Rogado" userId="68006aa5-168d-41a0-af61-89dd22b3754e" providerId="ADAL" clId="{276387E7-2DFF-4380-9393-DDB233885546}" dt="2023-11-20T20:58:22.605" v="3102" actId="20577"/>
          <ac:spMkLst>
            <pc:docMk/>
            <pc:sldMk cId="3527093658" sldId="292"/>
            <ac:spMk id="7" creationId="{2A796DC9-2F32-37D0-AC59-54B39E158FC2}"/>
          </ac:spMkLst>
        </pc:spChg>
        <pc:spChg chg="add mod">
          <ac:chgData name="Vicente Almazan Rogado" userId="68006aa5-168d-41a0-af61-89dd22b3754e" providerId="ADAL" clId="{276387E7-2DFF-4380-9393-DDB233885546}" dt="2023-11-20T20:29:10.711" v="2289" actId="14100"/>
          <ac:spMkLst>
            <pc:docMk/>
            <pc:sldMk cId="3527093658" sldId="292"/>
            <ac:spMk id="10" creationId="{756A9D87-B1B1-59A9-0E08-3A24DB1AB76C}"/>
          </ac:spMkLst>
        </pc:spChg>
        <pc:spChg chg="add mod">
          <ac:chgData name="Vicente Almazan Rogado" userId="68006aa5-168d-41a0-af61-89dd22b3754e" providerId="ADAL" clId="{276387E7-2DFF-4380-9393-DDB233885546}" dt="2023-11-20T21:00:09.135" v="3151" actId="1076"/>
          <ac:spMkLst>
            <pc:docMk/>
            <pc:sldMk cId="3527093658" sldId="292"/>
            <ac:spMk id="14" creationId="{3CE104E9-DA66-7A92-6478-1653AA7947DC}"/>
          </ac:spMkLst>
        </pc:spChg>
        <pc:spChg chg="add mod">
          <ac:chgData name="Vicente Almazan Rogado" userId="68006aa5-168d-41a0-af61-89dd22b3754e" providerId="ADAL" clId="{276387E7-2DFF-4380-9393-DDB233885546}" dt="2023-11-20T21:00:09.135" v="3151" actId="1076"/>
          <ac:spMkLst>
            <pc:docMk/>
            <pc:sldMk cId="3527093658" sldId="292"/>
            <ac:spMk id="15" creationId="{1D068772-358E-1138-4B34-2BB0612CED7D}"/>
          </ac:spMkLst>
        </pc:spChg>
        <pc:picChg chg="add del mod">
          <ac:chgData name="Vicente Almazan Rogado" userId="68006aa5-168d-41a0-af61-89dd22b3754e" providerId="ADAL" clId="{276387E7-2DFF-4380-9393-DDB233885546}" dt="2023-11-20T20:11:22.660" v="2034" actId="21"/>
          <ac:picMkLst>
            <pc:docMk/>
            <pc:sldMk cId="3527093658" sldId="292"/>
            <ac:picMk id="9" creationId="{2B68287E-2BA2-BDB7-0992-F1E8E8A94256}"/>
          </ac:picMkLst>
        </pc:picChg>
        <pc:picChg chg="add del mod modCrop">
          <ac:chgData name="Vicente Almazan Rogado" userId="68006aa5-168d-41a0-af61-89dd22b3754e" providerId="ADAL" clId="{276387E7-2DFF-4380-9393-DDB233885546}" dt="2023-11-20T20:12:29.297" v="2051" actId="478"/>
          <ac:picMkLst>
            <pc:docMk/>
            <pc:sldMk cId="3527093658" sldId="292"/>
            <ac:picMk id="11" creationId="{39000373-2984-2A4A-F27B-EC51526A56B3}"/>
          </ac:picMkLst>
        </pc:picChg>
        <pc:picChg chg="add mod modCrop">
          <ac:chgData name="Vicente Almazan Rogado" userId="68006aa5-168d-41a0-af61-89dd22b3754e" providerId="ADAL" clId="{276387E7-2DFF-4380-9393-DDB233885546}" dt="2023-11-20T20:29:17.596" v="2291" actId="1076"/>
          <ac:picMkLst>
            <pc:docMk/>
            <pc:sldMk cId="3527093658" sldId="292"/>
            <ac:picMk id="13" creationId="{A2EB8803-AFB4-A2F7-BD74-A1F24A202A52}"/>
          </ac:picMkLst>
        </pc:picChg>
      </pc:sldChg>
      <pc:sldChg chg="addSp delSp modSp new mod modTransition delAnim modAnim">
        <pc:chgData name="Vicente Almazan Rogado" userId="68006aa5-168d-41a0-af61-89dd22b3754e" providerId="ADAL" clId="{276387E7-2DFF-4380-9393-DDB233885546}" dt="2023-11-21T17:35:48.897" v="4723"/>
        <pc:sldMkLst>
          <pc:docMk/>
          <pc:sldMk cId="1536291271" sldId="295"/>
        </pc:sldMkLst>
        <pc:spChg chg="del">
          <ac:chgData name="Vicente Almazan Rogado" userId="68006aa5-168d-41a0-af61-89dd22b3754e" providerId="ADAL" clId="{276387E7-2DFF-4380-9393-DDB233885546}" dt="2023-11-20T20:30:20.886" v="2295" actId="478"/>
          <ac:spMkLst>
            <pc:docMk/>
            <pc:sldMk cId="1536291271" sldId="295"/>
            <ac:spMk id="2" creationId="{8502A216-2C37-824B-8E54-5309FECEBFD7}"/>
          </ac:spMkLst>
        </pc:spChg>
        <pc:spChg chg="del">
          <ac:chgData name="Vicente Almazan Rogado" userId="68006aa5-168d-41a0-af61-89dd22b3754e" providerId="ADAL" clId="{276387E7-2DFF-4380-9393-DDB233885546}" dt="2023-11-20T20:32:43.120" v="2329" actId="478"/>
          <ac:spMkLst>
            <pc:docMk/>
            <pc:sldMk cId="1536291271" sldId="295"/>
            <ac:spMk id="3" creationId="{7E3B0999-8E02-544C-2648-FBE7073DAF2B}"/>
          </ac:spMkLst>
        </pc:spChg>
        <pc:spChg chg="add mod">
          <ac:chgData name="Vicente Almazan Rogado" userId="68006aa5-168d-41a0-af61-89dd22b3754e" providerId="ADAL" clId="{276387E7-2DFF-4380-9393-DDB233885546}" dt="2023-11-20T21:02:00.635" v="3161" actId="1076"/>
          <ac:spMkLst>
            <pc:docMk/>
            <pc:sldMk cId="1536291271" sldId="295"/>
            <ac:spMk id="4" creationId="{B3B1B1B0-B74D-E6A7-D245-1B9625C42137}"/>
          </ac:spMkLst>
        </pc:spChg>
        <pc:spChg chg="add mod">
          <ac:chgData name="Vicente Almazan Rogado" userId="68006aa5-168d-41a0-af61-89dd22b3754e" providerId="ADAL" clId="{276387E7-2DFF-4380-9393-DDB233885546}" dt="2023-11-20T21:02:00.635" v="3161" actId="1076"/>
          <ac:spMkLst>
            <pc:docMk/>
            <pc:sldMk cId="1536291271" sldId="295"/>
            <ac:spMk id="5" creationId="{23B966D7-6942-216E-6BB8-52F251910E55}"/>
          </ac:spMkLst>
        </pc:spChg>
        <pc:spChg chg="add mod">
          <ac:chgData name="Vicente Almazan Rogado" userId="68006aa5-168d-41a0-af61-89dd22b3754e" providerId="ADAL" clId="{276387E7-2DFF-4380-9393-DDB233885546}" dt="2023-11-20T20:39:42.175" v="2507" actId="14100"/>
          <ac:spMkLst>
            <pc:docMk/>
            <pc:sldMk cId="1536291271" sldId="295"/>
            <ac:spMk id="6" creationId="{A116E754-FF57-593D-AFE7-A255FA087FA2}"/>
          </ac:spMkLst>
        </pc:spChg>
        <pc:spChg chg="add mod">
          <ac:chgData name="Vicente Almazan Rogado" userId="68006aa5-168d-41a0-af61-89dd22b3754e" providerId="ADAL" clId="{276387E7-2DFF-4380-9393-DDB233885546}" dt="2023-11-20T21:01:25.271" v="3158" actId="207"/>
          <ac:spMkLst>
            <pc:docMk/>
            <pc:sldMk cId="1536291271" sldId="295"/>
            <ac:spMk id="7" creationId="{4ACC9638-44FC-F6DF-50C8-32166A3791B8}"/>
          </ac:spMkLst>
        </pc:spChg>
        <pc:spChg chg="add mod">
          <ac:chgData name="Vicente Almazan Rogado" userId="68006aa5-168d-41a0-af61-89dd22b3754e" providerId="ADAL" clId="{276387E7-2DFF-4380-9393-DDB233885546}" dt="2023-11-20T20:37:52.481" v="2370" actId="14100"/>
          <ac:spMkLst>
            <pc:docMk/>
            <pc:sldMk cId="1536291271" sldId="295"/>
            <ac:spMk id="8" creationId="{EE26D683-C7C4-769E-B3F7-EC20C027C3D1}"/>
          </ac:spMkLst>
        </pc:spChg>
        <pc:spChg chg="add del mod">
          <ac:chgData name="Vicente Almazan Rogado" userId="68006aa5-168d-41a0-af61-89dd22b3754e" providerId="ADAL" clId="{276387E7-2DFF-4380-9393-DDB233885546}" dt="2023-11-20T20:37:45.505" v="2369" actId="478"/>
          <ac:spMkLst>
            <pc:docMk/>
            <pc:sldMk cId="1536291271" sldId="295"/>
            <ac:spMk id="9" creationId="{B09EB6A0-DCC5-9CCC-B669-6B6FC5E9A98B}"/>
          </ac:spMkLst>
        </pc:spChg>
        <pc:spChg chg="add mod">
          <ac:chgData name="Vicente Almazan Rogado" userId="68006aa5-168d-41a0-af61-89dd22b3754e" providerId="ADAL" clId="{276387E7-2DFF-4380-9393-DDB233885546}" dt="2023-11-20T20:52:44.550" v="2991" actId="1076"/>
          <ac:spMkLst>
            <pc:docMk/>
            <pc:sldMk cId="1536291271" sldId="295"/>
            <ac:spMk id="10" creationId="{A341F163-C5D3-6ED7-F4AF-D76605A06890}"/>
          </ac:spMkLst>
        </pc:spChg>
        <pc:spChg chg="add mod">
          <ac:chgData name="Vicente Almazan Rogado" userId="68006aa5-168d-41a0-af61-89dd22b3754e" providerId="ADAL" clId="{276387E7-2DFF-4380-9393-DDB233885546}" dt="2023-11-20T21:01:28.746" v="3159" actId="207"/>
          <ac:spMkLst>
            <pc:docMk/>
            <pc:sldMk cId="1536291271" sldId="295"/>
            <ac:spMk id="11" creationId="{3DE78713-117B-B9FD-3ABD-36F94ECE9246}"/>
          </ac:spMkLst>
        </pc:spChg>
        <pc:spChg chg="add mod">
          <ac:chgData name="Vicente Almazan Rogado" userId="68006aa5-168d-41a0-af61-89dd22b3754e" providerId="ADAL" clId="{276387E7-2DFF-4380-9393-DDB233885546}" dt="2023-11-20T20:52:44.550" v="2991" actId="1076"/>
          <ac:spMkLst>
            <pc:docMk/>
            <pc:sldMk cId="1536291271" sldId="295"/>
            <ac:spMk id="12" creationId="{50A0A43B-E3FC-AA48-D4F8-A20029494816}"/>
          </ac:spMkLst>
        </pc:spChg>
        <pc:spChg chg="add mod">
          <ac:chgData name="Vicente Almazan Rogado" userId="68006aa5-168d-41a0-af61-89dd22b3754e" providerId="ADAL" clId="{276387E7-2DFF-4380-9393-DDB233885546}" dt="2023-11-20T20:52:44.550" v="2991" actId="1076"/>
          <ac:spMkLst>
            <pc:docMk/>
            <pc:sldMk cId="1536291271" sldId="295"/>
            <ac:spMk id="13" creationId="{1544D456-F41A-55B6-D81D-E01FF1DA2CE3}"/>
          </ac:spMkLst>
        </pc:spChg>
        <pc:spChg chg="add mod">
          <ac:chgData name="Vicente Almazan Rogado" userId="68006aa5-168d-41a0-af61-89dd22b3754e" providerId="ADAL" clId="{276387E7-2DFF-4380-9393-DDB233885546}" dt="2023-11-20T20:53:00.006" v="2993" actId="14100"/>
          <ac:spMkLst>
            <pc:docMk/>
            <pc:sldMk cId="1536291271" sldId="295"/>
            <ac:spMk id="14" creationId="{A706FF16-7BB9-D16E-7CE1-62B509BD73C4}"/>
          </ac:spMkLst>
        </pc:spChg>
        <pc:spChg chg="add mod">
          <ac:chgData name="Vicente Almazan Rogado" userId="68006aa5-168d-41a0-af61-89dd22b3754e" providerId="ADAL" clId="{276387E7-2DFF-4380-9393-DDB233885546}" dt="2023-11-20T21:01:33.712" v="3160" actId="207"/>
          <ac:spMkLst>
            <pc:docMk/>
            <pc:sldMk cId="1536291271" sldId="295"/>
            <ac:spMk id="15" creationId="{8AE68139-C838-BE72-1FD9-62E0A607EF4C}"/>
          </ac:spMkLst>
        </pc:spChg>
        <pc:spChg chg="add mod">
          <ac:chgData name="Vicente Almazan Rogado" userId="68006aa5-168d-41a0-af61-89dd22b3754e" providerId="ADAL" clId="{276387E7-2DFF-4380-9393-DDB233885546}" dt="2023-11-20T20:52:53.657" v="2992" actId="1076"/>
          <ac:spMkLst>
            <pc:docMk/>
            <pc:sldMk cId="1536291271" sldId="295"/>
            <ac:spMk id="16" creationId="{9C01CC58-629C-B66C-6408-D23C9C0250AE}"/>
          </ac:spMkLst>
        </pc:spChg>
        <pc:spChg chg="add del mod">
          <ac:chgData name="Vicente Almazan Rogado" userId="68006aa5-168d-41a0-af61-89dd22b3754e" providerId="ADAL" clId="{276387E7-2DFF-4380-9393-DDB233885546}" dt="2023-11-20T20:47:39.374" v="2652" actId="478"/>
          <ac:spMkLst>
            <pc:docMk/>
            <pc:sldMk cId="1536291271" sldId="295"/>
            <ac:spMk id="17" creationId="{BA5E2621-709E-6DE0-51A7-94CE8E571219}"/>
          </ac:spMkLst>
        </pc:spChg>
        <pc:spChg chg="add del mod">
          <ac:chgData name="Vicente Almazan Rogado" userId="68006aa5-168d-41a0-af61-89dd22b3754e" providerId="ADAL" clId="{276387E7-2DFF-4380-9393-DDB233885546}" dt="2023-11-20T20:43:40.949" v="2635" actId="478"/>
          <ac:spMkLst>
            <pc:docMk/>
            <pc:sldMk cId="1536291271" sldId="295"/>
            <ac:spMk id="18" creationId="{48D99BA9-F700-5B11-E5BE-B37CB1BA5394}"/>
          </ac:spMkLst>
        </pc:spChg>
        <pc:spChg chg="add mod">
          <ac:chgData name="Vicente Almazan Rogado" userId="68006aa5-168d-41a0-af61-89dd22b3754e" providerId="ADAL" clId="{276387E7-2DFF-4380-9393-DDB233885546}" dt="2023-11-20T20:38:20.741" v="2391" actId="1076"/>
          <ac:spMkLst>
            <pc:docMk/>
            <pc:sldMk cId="1536291271" sldId="295"/>
            <ac:spMk id="19" creationId="{6C0F0E65-ADCD-E628-2524-04F65694BEFD}"/>
          </ac:spMkLst>
        </pc:spChg>
        <pc:spChg chg="add mod">
          <ac:chgData name="Vicente Almazan Rogado" userId="68006aa5-168d-41a0-af61-89dd22b3754e" providerId="ADAL" clId="{276387E7-2DFF-4380-9393-DDB233885546}" dt="2023-11-20T20:38:48.259" v="2460" actId="1076"/>
          <ac:spMkLst>
            <pc:docMk/>
            <pc:sldMk cId="1536291271" sldId="295"/>
            <ac:spMk id="20" creationId="{C631056F-F5DA-5D33-A64B-5C1C5020CEF9}"/>
          </ac:spMkLst>
        </pc:spChg>
        <pc:spChg chg="add mod">
          <ac:chgData name="Vicente Almazan Rogado" userId="68006aa5-168d-41a0-af61-89dd22b3754e" providerId="ADAL" clId="{276387E7-2DFF-4380-9393-DDB233885546}" dt="2023-11-20T20:39:11.275" v="2496" actId="14100"/>
          <ac:spMkLst>
            <pc:docMk/>
            <pc:sldMk cId="1536291271" sldId="295"/>
            <ac:spMk id="21" creationId="{D3A2F26A-80CF-CDC3-7B52-65FDA96A2DD9}"/>
          </ac:spMkLst>
        </pc:spChg>
        <pc:spChg chg="add mod">
          <ac:chgData name="Vicente Almazan Rogado" userId="68006aa5-168d-41a0-af61-89dd22b3754e" providerId="ADAL" clId="{276387E7-2DFF-4380-9393-DDB233885546}" dt="2023-11-20T20:52:53.657" v="2992" actId="1076"/>
          <ac:spMkLst>
            <pc:docMk/>
            <pc:sldMk cId="1536291271" sldId="295"/>
            <ac:spMk id="22" creationId="{03CD7833-2918-9E38-4434-B6BACC915982}"/>
          </ac:spMkLst>
        </pc:spChg>
        <pc:spChg chg="add mod">
          <ac:chgData name="Vicente Almazan Rogado" userId="68006aa5-168d-41a0-af61-89dd22b3754e" providerId="ADAL" clId="{276387E7-2DFF-4380-9393-DDB233885546}" dt="2023-11-20T20:52:53.657" v="2992" actId="1076"/>
          <ac:spMkLst>
            <pc:docMk/>
            <pc:sldMk cId="1536291271" sldId="295"/>
            <ac:spMk id="23" creationId="{C9D4BD28-A68F-A869-3861-0DE2E60772BE}"/>
          </ac:spMkLst>
        </pc:spChg>
        <pc:spChg chg="add mod">
          <ac:chgData name="Vicente Almazan Rogado" userId="68006aa5-168d-41a0-af61-89dd22b3754e" providerId="ADAL" clId="{276387E7-2DFF-4380-9393-DDB233885546}" dt="2023-11-20T20:54:30.751" v="3070" actId="20577"/>
          <ac:spMkLst>
            <pc:docMk/>
            <pc:sldMk cId="1536291271" sldId="295"/>
            <ac:spMk id="24" creationId="{971D31C7-5887-3EA3-88B1-00F13CE3D991}"/>
          </ac:spMkLst>
        </pc:spChg>
      </pc:sldChg>
      <pc:sldChg chg="addSp delSp modSp add mod delAnim modAnim">
        <pc:chgData name="Vicente Almazan Rogado" userId="68006aa5-168d-41a0-af61-89dd22b3754e" providerId="ADAL" clId="{276387E7-2DFF-4380-9393-DDB233885546}" dt="2023-11-21T17:35:54.016" v="4724"/>
        <pc:sldMkLst>
          <pc:docMk/>
          <pc:sldMk cId="1379900528" sldId="298"/>
        </pc:sldMkLst>
        <pc:spChg chg="add mod">
          <ac:chgData name="Vicente Almazan Rogado" userId="68006aa5-168d-41a0-af61-89dd22b3754e" providerId="ADAL" clId="{276387E7-2DFF-4380-9393-DDB233885546}" dt="2023-11-20T21:41:03.264" v="3760" actId="1076"/>
          <ac:spMkLst>
            <pc:docMk/>
            <pc:sldMk cId="1379900528" sldId="298"/>
            <ac:spMk id="2" creationId="{6FDADF2C-788F-78E9-50C6-1F8F3268D8F2}"/>
          </ac:spMkLst>
        </pc:spChg>
        <pc:spChg chg="mod">
          <ac:chgData name="Vicente Almazan Rogado" userId="68006aa5-168d-41a0-af61-89dd22b3754e" providerId="ADAL" clId="{276387E7-2DFF-4380-9393-DDB233885546}" dt="2023-11-20T21:06:12.023" v="3165" actId="20577"/>
          <ac:spMkLst>
            <pc:docMk/>
            <pc:sldMk cId="1379900528" sldId="298"/>
            <ac:spMk id="4" creationId="{793E97FA-ECEC-6A45-53C3-144E1C3999DB}"/>
          </ac:spMkLst>
        </pc:spChg>
        <pc:spChg chg="mod">
          <ac:chgData name="Vicente Almazan Rogado" userId="68006aa5-168d-41a0-af61-89dd22b3754e" providerId="ADAL" clId="{276387E7-2DFF-4380-9393-DDB233885546}" dt="2023-11-20T21:06:30.605" v="3209" actId="20577"/>
          <ac:spMkLst>
            <pc:docMk/>
            <pc:sldMk cId="1379900528" sldId="298"/>
            <ac:spMk id="5" creationId="{5E4EACBC-E5A2-5D2A-0C2D-3CD7CB2E3139}"/>
          </ac:spMkLst>
        </pc:spChg>
        <pc:spChg chg="mod">
          <ac:chgData name="Vicente Almazan Rogado" userId="68006aa5-168d-41a0-af61-89dd22b3754e" providerId="ADAL" clId="{276387E7-2DFF-4380-9393-DDB233885546}" dt="2023-11-20T21:41:03.264" v="3760" actId="1076"/>
          <ac:spMkLst>
            <pc:docMk/>
            <pc:sldMk cId="1379900528" sldId="298"/>
            <ac:spMk id="6" creationId="{38B20198-2BCB-0194-50BF-BD860EE4CDD0}"/>
          </ac:spMkLst>
        </pc:spChg>
        <pc:spChg chg="mod">
          <ac:chgData name="Vicente Almazan Rogado" userId="68006aa5-168d-41a0-af61-89dd22b3754e" providerId="ADAL" clId="{276387E7-2DFF-4380-9393-DDB233885546}" dt="2023-11-20T21:41:03.264" v="3760" actId="1076"/>
          <ac:spMkLst>
            <pc:docMk/>
            <pc:sldMk cId="1379900528" sldId="298"/>
            <ac:spMk id="7" creationId="{D2CB520D-82E5-DC89-ECAC-CBE135FCD4E8}"/>
          </ac:spMkLst>
        </pc:spChg>
        <pc:spChg chg="mod">
          <ac:chgData name="Vicente Almazan Rogado" userId="68006aa5-168d-41a0-af61-89dd22b3754e" providerId="ADAL" clId="{276387E7-2DFF-4380-9393-DDB233885546}" dt="2023-11-20T21:41:03.264" v="3760" actId="1076"/>
          <ac:spMkLst>
            <pc:docMk/>
            <pc:sldMk cId="1379900528" sldId="298"/>
            <ac:spMk id="8" creationId="{3CB7F793-48C5-BF8F-5D61-B282C34E2BA4}"/>
          </ac:spMkLst>
        </pc:spChg>
        <pc:spChg chg="mod">
          <ac:chgData name="Vicente Almazan Rogado" userId="68006aa5-168d-41a0-af61-89dd22b3754e" providerId="ADAL" clId="{276387E7-2DFF-4380-9393-DDB233885546}" dt="2023-11-20T21:09:36.532" v="3256" actId="207"/>
          <ac:spMkLst>
            <pc:docMk/>
            <pc:sldMk cId="1379900528" sldId="298"/>
            <ac:spMk id="9" creationId="{3FD97E91-C8AB-9B41-D66B-95F11D7B7FF6}"/>
          </ac:spMkLst>
        </pc:spChg>
        <pc:spChg chg="add mod">
          <ac:chgData name="Vicente Almazan Rogado" userId="68006aa5-168d-41a0-af61-89dd22b3754e" providerId="ADAL" clId="{276387E7-2DFF-4380-9393-DDB233885546}" dt="2023-11-20T21:40:20.812" v="3755" actId="1076"/>
          <ac:spMkLst>
            <pc:docMk/>
            <pc:sldMk cId="1379900528" sldId="298"/>
            <ac:spMk id="13" creationId="{B78A0F36-8422-DFB8-0C8D-63E16F741F71}"/>
          </ac:spMkLst>
        </pc:spChg>
        <pc:spChg chg="add mod">
          <ac:chgData name="Vicente Almazan Rogado" userId="68006aa5-168d-41a0-af61-89dd22b3754e" providerId="ADAL" clId="{276387E7-2DFF-4380-9393-DDB233885546}" dt="2023-11-20T21:40:41.086" v="3759" actId="1076"/>
          <ac:spMkLst>
            <pc:docMk/>
            <pc:sldMk cId="1379900528" sldId="298"/>
            <ac:spMk id="14" creationId="{C2A7822D-461A-8CA6-DB93-63E826CD4052}"/>
          </ac:spMkLst>
        </pc:spChg>
        <pc:spChg chg="add mod">
          <ac:chgData name="Vicente Almazan Rogado" userId="68006aa5-168d-41a0-af61-89dd22b3754e" providerId="ADAL" clId="{276387E7-2DFF-4380-9393-DDB233885546}" dt="2023-11-20T21:40:20.812" v="3755" actId="1076"/>
          <ac:spMkLst>
            <pc:docMk/>
            <pc:sldMk cId="1379900528" sldId="298"/>
            <ac:spMk id="21" creationId="{18432FDC-DA44-8B0E-0A9E-1FE9EEF331F2}"/>
          </ac:spMkLst>
        </pc:spChg>
        <pc:spChg chg="add mod">
          <ac:chgData name="Vicente Almazan Rogado" userId="68006aa5-168d-41a0-af61-89dd22b3754e" providerId="ADAL" clId="{276387E7-2DFF-4380-9393-DDB233885546}" dt="2023-11-20T21:40:36.357" v="3758" actId="1076"/>
          <ac:spMkLst>
            <pc:docMk/>
            <pc:sldMk cId="1379900528" sldId="298"/>
            <ac:spMk id="22" creationId="{027F9688-ED55-6EA2-CF14-EDBD25FA8167}"/>
          </ac:spMkLst>
        </pc:spChg>
        <pc:spChg chg="add mod">
          <ac:chgData name="Vicente Almazan Rogado" userId="68006aa5-168d-41a0-af61-89dd22b3754e" providerId="ADAL" clId="{276387E7-2DFF-4380-9393-DDB233885546}" dt="2023-11-20T21:40:20.812" v="3755" actId="1076"/>
          <ac:spMkLst>
            <pc:docMk/>
            <pc:sldMk cId="1379900528" sldId="298"/>
            <ac:spMk id="23" creationId="{128B4158-2357-AFED-4C20-0A375B860C84}"/>
          </ac:spMkLst>
        </pc:spChg>
        <pc:spChg chg="add mod">
          <ac:chgData name="Vicente Almazan Rogado" userId="68006aa5-168d-41a0-af61-89dd22b3754e" providerId="ADAL" clId="{276387E7-2DFF-4380-9393-DDB233885546}" dt="2023-11-20T21:40:20.812" v="3755" actId="1076"/>
          <ac:spMkLst>
            <pc:docMk/>
            <pc:sldMk cId="1379900528" sldId="298"/>
            <ac:spMk id="26" creationId="{5B37F81E-4990-0C2A-4CEF-FDF303457F25}"/>
          </ac:spMkLst>
        </pc:spChg>
        <pc:spChg chg="add mod ord">
          <ac:chgData name="Vicente Almazan Rogado" userId="68006aa5-168d-41a0-af61-89dd22b3754e" providerId="ADAL" clId="{276387E7-2DFF-4380-9393-DDB233885546}" dt="2023-11-20T21:42:07.003" v="3772" actId="207"/>
          <ac:spMkLst>
            <pc:docMk/>
            <pc:sldMk cId="1379900528" sldId="298"/>
            <ac:spMk id="27" creationId="{BB1F01CA-39F5-D67B-7786-3716ECAE6921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51" creationId="{0C7C3E15-B433-1FAA-7536-64542E78B7D3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3" creationId="{8EEAEA26-A818-E0CB-B11C-142D50926B99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4" creationId="{B59003E8-A6CC-AF99-55AD-8249F2B0210F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5" creationId="{0A8DA00A-49D0-D498-5AAD-E06C1569AB7D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6" creationId="{78ED06B6-BDA6-9E55-F0D2-F1C0A4564D68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7" creationId="{92CBD6FE-252D-AA49-49DF-81306ADB07EB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69" creationId="{DA0E8679-9745-FAC5-A0B0-31C0F6709023}"/>
          </ac:spMkLst>
        </pc:spChg>
        <pc:spChg chg="del">
          <ac:chgData name="Vicente Almazan Rogado" userId="68006aa5-168d-41a0-af61-89dd22b3754e" providerId="ADAL" clId="{276387E7-2DFF-4380-9393-DDB233885546}" dt="2023-11-20T21:08:45.599" v="3243" actId="478"/>
          <ac:spMkLst>
            <pc:docMk/>
            <pc:sldMk cId="1379900528" sldId="298"/>
            <ac:spMk id="70" creationId="{95482898-3334-6EAA-23CC-8B4F1F196D3C}"/>
          </ac:spMkLst>
        </pc:spChg>
        <pc:picChg chg="add mod modCrop">
          <ac:chgData name="Vicente Almazan Rogado" userId="68006aa5-168d-41a0-af61-89dd22b3754e" providerId="ADAL" clId="{276387E7-2DFF-4380-9393-DDB233885546}" dt="2023-11-20T21:40:20.812" v="3755" actId="1076"/>
          <ac:picMkLst>
            <pc:docMk/>
            <pc:sldMk cId="1379900528" sldId="298"/>
            <ac:picMk id="10" creationId="{04BF70FC-0196-3AFF-7A68-A406B425D5E6}"/>
          </ac:picMkLst>
        </pc:picChg>
        <pc:picChg chg="add del mod">
          <ac:chgData name="Vicente Almazan Rogado" userId="68006aa5-168d-41a0-af61-89dd22b3754e" providerId="ADAL" clId="{276387E7-2DFF-4380-9393-DDB233885546}" dt="2023-11-20T21:35:15.358" v="3670" actId="478"/>
          <ac:picMkLst>
            <pc:docMk/>
            <pc:sldMk cId="1379900528" sldId="298"/>
            <ac:picMk id="12" creationId="{EB13DE38-0498-C6B9-6906-94090B571F45}"/>
          </ac:picMkLst>
        </pc:picChg>
        <pc:picChg chg="add del mod">
          <ac:chgData name="Vicente Almazan Rogado" userId="68006aa5-168d-41a0-af61-89dd22b3754e" providerId="ADAL" clId="{276387E7-2DFF-4380-9393-DDB233885546}" dt="2023-11-20T21:36:45.804" v="3673" actId="478"/>
          <ac:picMkLst>
            <pc:docMk/>
            <pc:sldMk cId="1379900528" sldId="298"/>
            <ac:picMk id="16" creationId="{71E258EF-3383-9C2C-5110-CB5F5D83DA5B}"/>
          </ac:picMkLst>
        </pc:picChg>
        <pc:picChg chg="add del mod">
          <ac:chgData name="Vicente Almazan Rogado" userId="68006aa5-168d-41a0-af61-89dd22b3754e" providerId="ADAL" clId="{276387E7-2DFF-4380-9393-DDB233885546}" dt="2023-11-20T21:37:06.307" v="3677" actId="478"/>
          <ac:picMkLst>
            <pc:docMk/>
            <pc:sldMk cId="1379900528" sldId="298"/>
            <ac:picMk id="18" creationId="{81D8518D-60C6-DFE3-4049-5239B9D2C72E}"/>
          </ac:picMkLst>
        </pc:picChg>
        <pc:picChg chg="add mod">
          <ac:chgData name="Vicente Almazan Rogado" userId="68006aa5-168d-41a0-af61-89dd22b3754e" providerId="ADAL" clId="{276387E7-2DFF-4380-9393-DDB233885546}" dt="2023-11-20T21:40:34.032" v="3757" actId="1076"/>
          <ac:picMkLst>
            <pc:docMk/>
            <pc:sldMk cId="1379900528" sldId="298"/>
            <ac:picMk id="20" creationId="{B50E91B7-8B7F-7D64-F6D7-80BADDE58743}"/>
          </ac:picMkLst>
        </pc:picChg>
        <pc:picChg chg="add mod">
          <ac:chgData name="Vicente Almazan Rogado" userId="68006aa5-168d-41a0-af61-89dd22b3754e" providerId="ADAL" clId="{276387E7-2DFF-4380-9393-DDB233885546}" dt="2023-11-20T21:40:20.812" v="3755" actId="1076"/>
          <ac:picMkLst>
            <pc:docMk/>
            <pc:sldMk cId="1379900528" sldId="298"/>
            <ac:picMk id="25" creationId="{4EF34673-5A2C-2890-920A-D0D4C9B5C2E7}"/>
          </ac:picMkLst>
        </pc:picChg>
        <pc:picChg chg="del">
          <ac:chgData name="Vicente Almazan Rogado" userId="68006aa5-168d-41a0-af61-89dd22b3754e" providerId="ADAL" clId="{276387E7-2DFF-4380-9393-DDB233885546}" dt="2023-11-20T21:08:45.599" v="3243" actId="478"/>
          <ac:picMkLst>
            <pc:docMk/>
            <pc:sldMk cId="1379900528" sldId="298"/>
            <ac:picMk id="68" creationId="{F820B34A-58C0-75F3-9F2E-64228B2EC09B}"/>
          </ac:picMkLst>
        </pc:picChg>
        <pc:picChg chg="del">
          <ac:chgData name="Vicente Almazan Rogado" userId="68006aa5-168d-41a0-af61-89dd22b3754e" providerId="ADAL" clId="{276387E7-2DFF-4380-9393-DDB233885546}" dt="2023-11-20T21:08:45.599" v="3243" actId="478"/>
          <ac:picMkLst>
            <pc:docMk/>
            <pc:sldMk cId="1379900528" sldId="298"/>
            <ac:picMk id="71" creationId="{B833517F-6AD0-0590-2BD3-F42A2BA560D5}"/>
          </ac:picMkLst>
        </pc:picChg>
        <pc:picChg chg="del">
          <ac:chgData name="Vicente Almazan Rogado" userId="68006aa5-168d-41a0-af61-89dd22b3754e" providerId="ADAL" clId="{276387E7-2DFF-4380-9393-DDB233885546}" dt="2023-11-20T21:08:45.599" v="3243" actId="478"/>
          <ac:picMkLst>
            <pc:docMk/>
            <pc:sldMk cId="1379900528" sldId="298"/>
            <ac:picMk id="72" creationId="{91C8BFD1-BF88-00A0-4707-9B82B376D3B4}"/>
          </ac:picMkLst>
        </pc:picChg>
        <pc:picChg chg="del">
          <ac:chgData name="Vicente Almazan Rogado" userId="68006aa5-168d-41a0-af61-89dd22b3754e" providerId="ADAL" clId="{276387E7-2DFF-4380-9393-DDB233885546}" dt="2023-11-20T21:08:45.599" v="3243" actId="478"/>
          <ac:picMkLst>
            <pc:docMk/>
            <pc:sldMk cId="1379900528" sldId="298"/>
            <ac:picMk id="73" creationId="{C8D470AB-C336-DED4-A3FD-EC2D649F547F}"/>
          </ac:picMkLst>
        </pc:picChg>
        <pc:cxnChg chg="del">
          <ac:chgData name="Vicente Almazan Rogado" userId="68006aa5-168d-41a0-af61-89dd22b3754e" providerId="ADAL" clId="{276387E7-2DFF-4380-9393-DDB233885546}" dt="2023-11-20T21:08:45.599" v="3243" actId="478"/>
          <ac:cxnSpMkLst>
            <pc:docMk/>
            <pc:sldMk cId="1379900528" sldId="298"/>
            <ac:cxnSpMk id="61" creationId="{03E47BA2-7C88-E452-4CA4-6790BE38F353}"/>
          </ac:cxnSpMkLst>
        </pc:cxnChg>
        <pc:cxnChg chg="del">
          <ac:chgData name="Vicente Almazan Rogado" userId="68006aa5-168d-41a0-af61-89dd22b3754e" providerId="ADAL" clId="{276387E7-2DFF-4380-9393-DDB233885546}" dt="2023-11-20T21:08:45.599" v="3243" actId="478"/>
          <ac:cxnSpMkLst>
            <pc:docMk/>
            <pc:sldMk cId="1379900528" sldId="298"/>
            <ac:cxnSpMk id="62" creationId="{7B096322-D700-AAA2-EB8B-A896CB38B203}"/>
          </ac:cxnSpMkLst>
        </pc:cxnChg>
      </pc:sldChg>
      <pc:sldChg chg="addSp delSp modSp new mod modTransition delAnim modAnim">
        <pc:chgData name="Vicente Almazan Rogado" userId="68006aa5-168d-41a0-af61-89dd22b3754e" providerId="ADAL" clId="{276387E7-2DFF-4380-9393-DDB233885546}" dt="2023-11-21T17:51:44.746" v="4844"/>
        <pc:sldMkLst>
          <pc:docMk/>
          <pc:sldMk cId="3846128351" sldId="299"/>
        </pc:sldMkLst>
        <pc:spChg chg="del">
          <ac:chgData name="Vicente Almazan Rogado" userId="68006aa5-168d-41a0-af61-89dd22b3754e" providerId="ADAL" clId="{276387E7-2DFF-4380-9393-DDB233885546}" dt="2023-11-20T21:48:23.414" v="3778" actId="478"/>
          <ac:spMkLst>
            <pc:docMk/>
            <pc:sldMk cId="3846128351" sldId="299"/>
            <ac:spMk id="2" creationId="{4F9E1EBF-A51F-D981-0C0A-21C48C341D5A}"/>
          </ac:spMkLst>
        </pc:spChg>
        <pc:spChg chg="del">
          <ac:chgData name="Vicente Almazan Rogado" userId="68006aa5-168d-41a0-af61-89dd22b3754e" providerId="ADAL" clId="{276387E7-2DFF-4380-9393-DDB233885546}" dt="2023-11-20T21:48:35.685" v="3806" actId="478"/>
          <ac:spMkLst>
            <pc:docMk/>
            <pc:sldMk cId="3846128351" sldId="299"/>
            <ac:spMk id="3" creationId="{245757D4-E696-3BF4-C1A0-BE1C85D2D8CC}"/>
          </ac:spMkLst>
        </pc:spChg>
        <pc:spChg chg="add mod">
          <ac:chgData name="Vicente Almazan Rogado" userId="68006aa5-168d-41a0-af61-89dd22b3754e" providerId="ADAL" clId="{276387E7-2DFF-4380-9393-DDB233885546}" dt="2023-11-20T21:48:24.518" v="3779"/>
          <ac:spMkLst>
            <pc:docMk/>
            <pc:sldMk cId="3846128351" sldId="299"/>
            <ac:spMk id="4" creationId="{B6520DEB-ACD2-70BB-F4EE-0EA88811C9E9}"/>
          </ac:spMkLst>
        </pc:spChg>
        <pc:spChg chg="add mod">
          <ac:chgData name="Vicente Almazan Rogado" userId="68006aa5-168d-41a0-af61-89dd22b3754e" providerId="ADAL" clId="{276387E7-2DFF-4380-9393-DDB233885546}" dt="2023-11-20T21:48:32.529" v="3805" actId="20577"/>
          <ac:spMkLst>
            <pc:docMk/>
            <pc:sldMk cId="3846128351" sldId="299"/>
            <ac:spMk id="5" creationId="{3A1B8C7F-A28A-01D6-54C6-D4C7AF6780F1}"/>
          </ac:spMkLst>
        </pc:spChg>
        <pc:spChg chg="add mod">
          <ac:chgData name="Vicente Almazan Rogado" userId="68006aa5-168d-41a0-af61-89dd22b3754e" providerId="ADAL" clId="{276387E7-2DFF-4380-9393-DDB233885546}" dt="2023-11-20T22:07:25.317" v="3962" actId="1076"/>
          <ac:spMkLst>
            <pc:docMk/>
            <pc:sldMk cId="3846128351" sldId="299"/>
            <ac:spMk id="6" creationId="{E5A7E7D5-3260-D814-3A23-9564482BC248}"/>
          </ac:spMkLst>
        </pc:spChg>
        <pc:spChg chg="add del mod">
          <ac:chgData name="Vicente Almazan Rogado" userId="68006aa5-168d-41a0-af61-89dd22b3754e" providerId="ADAL" clId="{276387E7-2DFF-4380-9393-DDB233885546}" dt="2023-11-20T21:51:53.319" v="3868" actId="478"/>
          <ac:spMkLst>
            <pc:docMk/>
            <pc:sldMk cId="3846128351" sldId="299"/>
            <ac:spMk id="7" creationId="{00ABA931-BB86-F16A-129F-06AEFBDE97C7}"/>
          </ac:spMkLst>
        </pc:spChg>
        <pc:spChg chg="add mod">
          <ac:chgData name="Vicente Almazan Rogado" userId="68006aa5-168d-41a0-af61-89dd22b3754e" providerId="ADAL" clId="{276387E7-2DFF-4380-9393-DDB233885546}" dt="2023-11-20T22:08:27.787" v="3965" actId="1076"/>
          <ac:spMkLst>
            <pc:docMk/>
            <pc:sldMk cId="3846128351" sldId="299"/>
            <ac:spMk id="8" creationId="{CF3019A0-4465-E2B3-46C3-F6DFE1973014}"/>
          </ac:spMkLst>
        </pc:spChg>
        <pc:spChg chg="add mod">
          <ac:chgData name="Vicente Almazan Rogado" userId="68006aa5-168d-41a0-af61-89dd22b3754e" providerId="ADAL" clId="{276387E7-2DFF-4380-9393-DDB233885546}" dt="2023-11-20T22:08:27.787" v="3965" actId="1076"/>
          <ac:spMkLst>
            <pc:docMk/>
            <pc:sldMk cId="3846128351" sldId="299"/>
            <ac:spMk id="9" creationId="{369EEC91-8F95-218C-7828-984767EFE1BE}"/>
          </ac:spMkLst>
        </pc:spChg>
        <pc:spChg chg="add mod">
          <ac:chgData name="Vicente Almazan Rogado" userId="68006aa5-168d-41a0-af61-89dd22b3754e" providerId="ADAL" clId="{276387E7-2DFF-4380-9393-DDB233885546}" dt="2023-11-20T22:22:54.877" v="4216" actId="1076"/>
          <ac:spMkLst>
            <pc:docMk/>
            <pc:sldMk cId="3846128351" sldId="299"/>
            <ac:spMk id="12" creationId="{9487DE88-2DBE-7EBB-704D-E7D8003B88F7}"/>
          </ac:spMkLst>
        </pc:spChg>
        <pc:spChg chg="add mod">
          <ac:chgData name="Vicente Almazan Rogado" userId="68006aa5-168d-41a0-af61-89dd22b3754e" providerId="ADAL" clId="{276387E7-2DFF-4380-9393-DDB233885546}" dt="2023-11-20T22:22:54.877" v="4216" actId="1076"/>
          <ac:spMkLst>
            <pc:docMk/>
            <pc:sldMk cId="3846128351" sldId="299"/>
            <ac:spMk id="13" creationId="{9A6F407D-687E-40DE-4469-1ACDF531A6D5}"/>
          </ac:spMkLst>
        </pc:spChg>
        <pc:spChg chg="add mod">
          <ac:chgData name="Vicente Almazan Rogado" userId="68006aa5-168d-41a0-af61-89dd22b3754e" providerId="ADAL" clId="{276387E7-2DFF-4380-9393-DDB233885546}" dt="2023-11-20T22:22:29.972" v="4214" actId="1076"/>
          <ac:spMkLst>
            <pc:docMk/>
            <pc:sldMk cId="3846128351" sldId="299"/>
            <ac:spMk id="14" creationId="{9EE756A7-C819-3E24-8E8F-9FF33B37411B}"/>
          </ac:spMkLst>
        </pc:spChg>
        <pc:spChg chg="add mod">
          <ac:chgData name="Vicente Almazan Rogado" userId="68006aa5-168d-41a0-af61-89dd22b3754e" providerId="ADAL" clId="{276387E7-2DFF-4380-9393-DDB233885546}" dt="2023-11-20T22:22:29.972" v="4214" actId="1076"/>
          <ac:spMkLst>
            <pc:docMk/>
            <pc:sldMk cId="3846128351" sldId="299"/>
            <ac:spMk id="15" creationId="{243122F1-0C6A-B45C-DE0C-D022DBB3E1C9}"/>
          </ac:spMkLst>
        </pc:spChg>
        <pc:spChg chg="add mod">
          <ac:chgData name="Vicente Almazan Rogado" userId="68006aa5-168d-41a0-af61-89dd22b3754e" providerId="ADAL" clId="{276387E7-2DFF-4380-9393-DDB233885546}" dt="2023-11-20T22:22:29.972" v="4214" actId="1076"/>
          <ac:spMkLst>
            <pc:docMk/>
            <pc:sldMk cId="3846128351" sldId="299"/>
            <ac:spMk id="16" creationId="{2952C7BB-F3A2-AEA4-2E6B-E3A9734BDDBB}"/>
          </ac:spMkLst>
        </pc:spChg>
        <pc:spChg chg="add mod">
          <ac:chgData name="Vicente Almazan Rogado" userId="68006aa5-168d-41a0-af61-89dd22b3754e" providerId="ADAL" clId="{276387E7-2DFF-4380-9393-DDB233885546}" dt="2023-11-20T22:23:05.719" v="4218" actId="1076"/>
          <ac:spMkLst>
            <pc:docMk/>
            <pc:sldMk cId="3846128351" sldId="299"/>
            <ac:spMk id="17" creationId="{B292F62C-8E78-22BB-9897-08C854633A4B}"/>
          </ac:spMkLst>
        </pc:spChg>
        <pc:spChg chg="add mod">
          <ac:chgData name="Vicente Almazan Rogado" userId="68006aa5-168d-41a0-af61-89dd22b3754e" providerId="ADAL" clId="{276387E7-2DFF-4380-9393-DDB233885546}" dt="2023-11-20T22:24:09.402" v="4226" actId="207"/>
          <ac:spMkLst>
            <pc:docMk/>
            <pc:sldMk cId="3846128351" sldId="299"/>
            <ac:spMk id="20" creationId="{24733C4B-30C6-4648-2999-9AC310E003A4}"/>
          </ac:spMkLst>
        </pc:spChg>
        <pc:spChg chg="add mod ord">
          <ac:chgData name="Vicente Almazan Rogado" userId="68006aa5-168d-41a0-af61-89dd22b3754e" providerId="ADAL" clId="{276387E7-2DFF-4380-9393-DDB233885546}" dt="2023-11-20T22:24:23.152" v="4230" actId="1076"/>
          <ac:spMkLst>
            <pc:docMk/>
            <pc:sldMk cId="3846128351" sldId="299"/>
            <ac:spMk id="31" creationId="{B5420B13-15AF-BEF7-263E-A431FD85A3E1}"/>
          </ac:spMkLst>
        </pc:spChg>
        <pc:picChg chg="add mod">
          <ac:chgData name="Vicente Almazan Rogado" userId="68006aa5-168d-41a0-af61-89dd22b3754e" providerId="ADAL" clId="{276387E7-2DFF-4380-9393-DDB233885546}" dt="2023-11-20T22:17:57.082" v="4136" actId="1076"/>
          <ac:picMkLst>
            <pc:docMk/>
            <pc:sldMk cId="3846128351" sldId="299"/>
            <ac:picMk id="11" creationId="{7354302C-05D0-944E-672C-7D3CE79949E4}"/>
          </ac:picMkLst>
        </pc:picChg>
        <pc:picChg chg="add mod">
          <ac:chgData name="Vicente Almazan Rogado" userId="68006aa5-168d-41a0-af61-89dd22b3754e" providerId="ADAL" clId="{276387E7-2DFF-4380-9393-DDB233885546}" dt="2023-11-20T22:23:00.031" v="4217" actId="1076"/>
          <ac:picMkLst>
            <pc:docMk/>
            <pc:sldMk cId="3846128351" sldId="299"/>
            <ac:picMk id="19" creationId="{DE470CAB-93D1-7051-E0A1-B8D86A581FAC}"/>
          </ac:picMkLst>
        </pc:picChg>
        <pc:picChg chg="add mod">
          <ac:chgData name="Vicente Almazan Rogado" userId="68006aa5-168d-41a0-af61-89dd22b3754e" providerId="ADAL" clId="{276387E7-2DFF-4380-9393-DDB233885546}" dt="2023-11-20T22:23:05.719" v="4218" actId="1076"/>
          <ac:picMkLst>
            <pc:docMk/>
            <pc:sldMk cId="3846128351" sldId="299"/>
            <ac:picMk id="22" creationId="{3DA0EC7A-AE38-D9A9-0FF5-927E4868A876}"/>
          </ac:picMkLst>
        </pc:picChg>
        <pc:picChg chg="add mod">
          <ac:chgData name="Vicente Almazan Rogado" userId="68006aa5-168d-41a0-af61-89dd22b3754e" providerId="ADAL" clId="{276387E7-2DFF-4380-9393-DDB233885546}" dt="2023-11-20T22:23:05.719" v="4218" actId="1076"/>
          <ac:picMkLst>
            <pc:docMk/>
            <pc:sldMk cId="3846128351" sldId="299"/>
            <ac:picMk id="24" creationId="{393C7204-C1E3-5DA3-0023-1CB331B833DF}"/>
          </ac:picMkLst>
        </pc:picChg>
        <pc:picChg chg="add mod">
          <ac:chgData name="Vicente Almazan Rogado" userId="68006aa5-168d-41a0-af61-89dd22b3754e" providerId="ADAL" clId="{276387E7-2DFF-4380-9393-DDB233885546}" dt="2023-11-20T22:23:05.719" v="4218" actId="1076"/>
          <ac:picMkLst>
            <pc:docMk/>
            <pc:sldMk cId="3846128351" sldId="299"/>
            <ac:picMk id="26" creationId="{A365867D-6465-90D5-88BA-3CFB2FB298CB}"/>
          </ac:picMkLst>
        </pc:picChg>
        <pc:picChg chg="add mod">
          <ac:chgData name="Vicente Almazan Rogado" userId="68006aa5-168d-41a0-af61-89dd22b3754e" providerId="ADAL" clId="{276387E7-2DFF-4380-9393-DDB233885546}" dt="2023-11-20T22:23:05.719" v="4218" actId="1076"/>
          <ac:picMkLst>
            <pc:docMk/>
            <pc:sldMk cId="3846128351" sldId="299"/>
            <ac:picMk id="28" creationId="{9EBC2CD7-E5CD-CBD8-3F1C-3F096E7B327C}"/>
          </ac:picMkLst>
        </pc:picChg>
        <pc:picChg chg="add mod">
          <ac:chgData name="Vicente Almazan Rogado" userId="68006aa5-168d-41a0-af61-89dd22b3754e" providerId="ADAL" clId="{276387E7-2DFF-4380-9393-DDB233885546}" dt="2023-11-20T22:23:05.719" v="4218" actId="1076"/>
          <ac:picMkLst>
            <pc:docMk/>
            <pc:sldMk cId="3846128351" sldId="299"/>
            <ac:picMk id="30" creationId="{62E773F5-3051-F042-1148-0EE1DC65EF0E}"/>
          </ac:picMkLst>
        </pc:picChg>
      </pc:sldChg>
      <pc:sldChg chg="addSp delSp modSp new mod modTransition delAnim modAnim">
        <pc:chgData name="Vicente Almazan Rogado" userId="68006aa5-168d-41a0-af61-89dd22b3754e" providerId="ADAL" clId="{276387E7-2DFF-4380-9393-DDB233885546}" dt="2023-11-21T17:36:04.389" v="4726"/>
        <pc:sldMkLst>
          <pc:docMk/>
          <pc:sldMk cId="3967216065" sldId="300"/>
        </pc:sldMkLst>
        <pc:spChg chg="del">
          <ac:chgData name="Vicente Almazan Rogado" userId="68006aa5-168d-41a0-af61-89dd22b3754e" providerId="ADAL" clId="{276387E7-2DFF-4380-9393-DDB233885546}" dt="2023-11-20T22:25:31.918" v="4244" actId="478"/>
          <ac:spMkLst>
            <pc:docMk/>
            <pc:sldMk cId="3967216065" sldId="300"/>
            <ac:spMk id="2" creationId="{E6478807-D95E-87B4-5676-C1C6178B143F}"/>
          </ac:spMkLst>
        </pc:spChg>
        <pc:spChg chg="del">
          <ac:chgData name="Vicente Almazan Rogado" userId="68006aa5-168d-41a0-af61-89dd22b3754e" providerId="ADAL" clId="{276387E7-2DFF-4380-9393-DDB233885546}" dt="2023-11-20T22:25:36.520" v="4246" actId="478"/>
          <ac:spMkLst>
            <pc:docMk/>
            <pc:sldMk cId="3967216065" sldId="300"/>
            <ac:spMk id="3" creationId="{C91FD350-4CC4-6D79-8F10-7DC31B9FC864}"/>
          </ac:spMkLst>
        </pc:spChg>
        <pc:spChg chg="add del mod">
          <ac:chgData name="Vicente Almazan Rogado" userId="68006aa5-168d-41a0-af61-89dd22b3754e" providerId="ADAL" clId="{276387E7-2DFF-4380-9393-DDB233885546}" dt="2023-11-20T22:25:30.706" v="4243" actId="478"/>
          <ac:spMkLst>
            <pc:docMk/>
            <pc:sldMk cId="3967216065" sldId="300"/>
            <ac:spMk id="4" creationId="{6B10D07E-97E4-3A94-1ADF-0E386AA28EC6}"/>
          </ac:spMkLst>
        </pc:spChg>
        <pc:spChg chg="add del mod">
          <ac:chgData name="Vicente Almazan Rogado" userId="68006aa5-168d-41a0-af61-89dd22b3754e" providerId="ADAL" clId="{276387E7-2DFF-4380-9393-DDB233885546}" dt="2023-11-20T22:25:30.706" v="4243" actId="478"/>
          <ac:spMkLst>
            <pc:docMk/>
            <pc:sldMk cId="3967216065" sldId="300"/>
            <ac:spMk id="5" creationId="{0C14EB81-8328-AA87-536D-723F16F46BC3}"/>
          </ac:spMkLst>
        </pc:spChg>
        <pc:spChg chg="add mod">
          <ac:chgData name="Vicente Almazan Rogado" userId="68006aa5-168d-41a0-af61-89dd22b3754e" providerId="ADAL" clId="{276387E7-2DFF-4380-9393-DDB233885546}" dt="2023-11-20T22:25:32.765" v="4245"/>
          <ac:spMkLst>
            <pc:docMk/>
            <pc:sldMk cId="3967216065" sldId="300"/>
            <ac:spMk id="6" creationId="{4B4E4F5F-922B-B079-7E9A-1D533D53BF01}"/>
          </ac:spMkLst>
        </pc:spChg>
        <pc:spChg chg="add mod">
          <ac:chgData name="Vicente Almazan Rogado" userId="68006aa5-168d-41a0-af61-89dd22b3754e" providerId="ADAL" clId="{276387E7-2DFF-4380-9393-DDB233885546}" dt="2023-11-20T22:25:32.765" v="4245"/>
          <ac:spMkLst>
            <pc:docMk/>
            <pc:sldMk cId="3967216065" sldId="300"/>
            <ac:spMk id="7" creationId="{D7E8E966-AE4C-BFA3-5410-D466E472D064}"/>
          </ac:spMkLst>
        </pc:spChg>
        <pc:spChg chg="add mod">
          <ac:chgData name="Vicente Almazan Rogado" userId="68006aa5-168d-41a0-af61-89dd22b3754e" providerId="ADAL" clId="{276387E7-2DFF-4380-9393-DDB233885546}" dt="2023-11-20T22:25:50.717" v="4269" actId="14100"/>
          <ac:spMkLst>
            <pc:docMk/>
            <pc:sldMk cId="3967216065" sldId="300"/>
            <ac:spMk id="8" creationId="{94162F46-F965-34AF-CCB4-DCFCED23B9ED}"/>
          </ac:spMkLst>
        </pc:spChg>
        <pc:spChg chg="add del mod">
          <ac:chgData name="Vicente Almazan Rogado" userId="68006aa5-168d-41a0-af61-89dd22b3754e" providerId="ADAL" clId="{276387E7-2DFF-4380-9393-DDB233885546}" dt="2023-11-20T22:26:20.428" v="4279" actId="478"/>
          <ac:spMkLst>
            <pc:docMk/>
            <pc:sldMk cId="3967216065" sldId="300"/>
            <ac:spMk id="9" creationId="{6F27CAB2-FA02-2B97-EE07-B1B1384BCC2D}"/>
          </ac:spMkLst>
        </pc:spChg>
        <pc:spChg chg="add mod">
          <ac:chgData name="Vicente Almazan Rogado" userId="68006aa5-168d-41a0-af61-89dd22b3754e" providerId="ADAL" clId="{276387E7-2DFF-4380-9393-DDB233885546}" dt="2023-11-20T22:26:40.078" v="4325" actId="20577"/>
          <ac:spMkLst>
            <pc:docMk/>
            <pc:sldMk cId="3967216065" sldId="300"/>
            <ac:spMk id="10" creationId="{A54C7AC8-55CD-ED37-CEA0-477A9E78BEC1}"/>
          </ac:spMkLst>
        </pc:spChg>
        <pc:spChg chg="add mod">
          <ac:chgData name="Vicente Almazan Rogado" userId="68006aa5-168d-41a0-af61-89dd22b3754e" providerId="ADAL" clId="{276387E7-2DFF-4380-9393-DDB233885546}" dt="2023-11-20T22:28:51.441" v="4542" actId="1076"/>
          <ac:spMkLst>
            <pc:docMk/>
            <pc:sldMk cId="3967216065" sldId="300"/>
            <ac:spMk id="11" creationId="{1BF911EE-E694-D127-8E37-C03F07107F88}"/>
          </ac:spMkLst>
        </pc:spChg>
        <pc:spChg chg="add mod">
          <ac:chgData name="Vicente Almazan Rogado" userId="68006aa5-168d-41a0-af61-89dd22b3754e" providerId="ADAL" clId="{276387E7-2DFF-4380-9393-DDB233885546}" dt="2023-11-20T22:28:43.284" v="4541" actId="1076"/>
          <ac:spMkLst>
            <pc:docMk/>
            <pc:sldMk cId="3967216065" sldId="300"/>
            <ac:spMk id="12" creationId="{C43C777A-C69D-1441-28AC-175113683D04}"/>
          </ac:spMkLst>
        </pc:spChg>
        <pc:spChg chg="add mod">
          <ac:chgData name="Vicente Almazan Rogado" userId="68006aa5-168d-41a0-af61-89dd22b3754e" providerId="ADAL" clId="{276387E7-2DFF-4380-9393-DDB233885546}" dt="2023-11-20T22:27:39.280" v="4462" actId="1076"/>
          <ac:spMkLst>
            <pc:docMk/>
            <pc:sldMk cId="3967216065" sldId="300"/>
            <ac:spMk id="13" creationId="{FF7D9FE6-1D0F-36DF-0D8A-1EF2185CF640}"/>
          </ac:spMkLst>
        </pc:spChg>
        <pc:spChg chg="add mod">
          <ac:chgData name="Vicente Almazan Rogado" userId="68006aa5-168d-41a0-af61-89dd22b3754e" providerId="ADAL" clId="{276387E7-2DFF-4380-9393-DDB233885546}" dt="2023-11-20T22:28:51.441" v="4542" actId="1076"/>
          <ac:spMkLst>
            <pc:docMk/>
            <pc:sldMk cId="3967216065" sldId="300"/>
            <ac:spMk id="14" creationId="{E0F66449-44E9-1EF9-2649-922B9DCA92D2}"/>
          </ac:spMkLst>
        </pc:spChg>
        <pc:spChg chg="add mod">
          <ac:chgData name="Vicente Almazan Rogado" userId="68006aa5-168d-41a0-af61-89dd22b3754e" providerId="ADAL" clId="{276387E7-2DFF-4380-9393-DDB233885546}" dt="2023-11-20T22:28:59.164" v="4565" actId="20577"/>
          <ac:spMkLst>
            <pc:docMk/>
            <pc:sldMk cId="3967216065" sldId="300"/>
            <ac:spMk id="15" creationId="{804FF49E-8BA7-0F45-960C-E0A4685D2C01}"/>
          </ac:spMkLst>
        </pc:spChg>
        <pc:spChg chg="add mod">
          <ac:chgData name="Vicente Almazan Rogado" userId="68006aa5-168d-41a0-af61-89dd22b3754e" providerId="ADAL" clId="{276387E7-2DFF-4380-9393-DDB233885546}" dt="2023-11-20T22:28:43.284" v="4541" actId="1076"/>
          <ac:spMkLst>
            <pc:docMk/>
            <pc:sldMk cId="3967216065" sldId="300"/>
            <ac:spMk id="16" creationId="{E5CD7CBB-F4DA-B953-85F4-B6D60F2405B5}"/>
          </ac:spMkLst>
        </pc:spChg>
      </pc:sldChg>
      <pc:sldChg chg="modSp mod setBg">
        <pc:chgData name="Vicente Almazan Rogado" userId="68006aa5-168d-41a0-af61-89dd22b3754e" providerId="ADAL" clId="{276387E7-2DFF-4380-9393-DDB233885546}" dt="2023-11-21T17:40:25.436" v="4840" actId="207"/>
        <pc:sldMkLst>
          <pc:docMk/>
          <pc:sldMk cId="2972832916" sldId="301"/>
        </pc:sldMkLst>
        <pc:picChg chg="mod">
          <ac:chgData name="Vicente Almazan Rogado" userId="68006aa5-168d-41a0-af61-89dd22b3754e" providerId="ADAL" clId="{276387E7-2DFF-4380-9393-DDB233885546}" dt="2023-11-21T17:40:25.436" v="4840" actId="207"/>
          <ac:picMkLst>
            <pc:docMk/>
            <pc:sldMk cId="2972832916" sldId="301"/>
            <ac:picMk id="5" creationId="{604DFD7F-B7E5-704B-267E-CFCAC1FBD326}"/>
          </ac:picMkLst>
        </pc:picChg>
      </pc:sldChg>
      <pc:sldMasterChg chg="setBg modSldLayout">
        <pc:chgData name="Vicente Almazan Rogado" userId="68006aa5-168d-41a0-af61-89dd22b3754e" providerId="ADAL" clId="{276387E7-2DFF-4380-9393-DDB233885546}" dt="2023-11-20T18:29:45.641" v="1174"/>
        <pc:sldMasterMkLst>
          <pc:docMk/>
          <pc:sldMasterMk cId="1147878138" sldId="2147484020"/>
        </pc:sldMasterMkLst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448696600" sldId="2147484003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3900040791" sldId="2147484004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545513952" sldId="214748400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1067669845" sldId="214748400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79640952" sldId="214748400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1748157392" sldId="214748400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967495521" sldId="2147484009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157148495" sldId="2147484010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72787719" sldId="2147484011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420050965" sldId="2147484012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3760812498" sldId="2147484013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556940668" sldId="2147484014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601498539" sldId="214748401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12710820" sldId="214748401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4100171599" sldId="214748401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2955404950" sldId="214748401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29:45.641" v="1174"/>
          <pc:sldLayoutMkLst>
            <pc:docMk/>
            <pc:sldMasterMk cId="1147878138" sldId="2147484002"/>
            <pc:sldLayoutMk cId="3331167857" sldId="2147484019"/>
          </pc:sldLayoutMkLst>
        </pc:sldLayoutChg>
      </pc:sldMasterChg>
      <pc:sldMasterChg chg="setBg modSldLayout">
        <pc:chgData name="Vicente Almazan Rogado" userId="68006aa5-168d-41a0-af61-89dd22b3754e" providerId="ADAL" clId="{276387E7-2DFF-4380-9393-DDB233885546}" dt="2023-11-20T18:30:42.505" v="1178"/>
        <pc:sldMasterMkLst>
          <pc:docMk/>
          <pc:sldMasterMk cId="1709505242" sldId="2147484074"/>
        </pc:sldMasterMkLst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783419746" sldId="214748407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578160751" sldId="214748407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761607789" sldId="214748407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1200935892" sldId="214748407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2562967427" sldId="2147484079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221847954" sldId="2147484080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986343550" sldId="2147484081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548920559" sldId="2147484082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1620367134" sldId="2147484083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892807992" sldId="2147484084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1235467277" sldId="214748408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2273655305" sldId="214748408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74132370" sldId="214748408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411935541" sldId="214748408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1776527557" sldId="2147484089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6462434" sldId="2147484090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0:42.505" v="1178"/>
          <pc:sldLayoutMkLst>
            <pc:docMk/>
            <pc:sldMasterMk cId="1709505242" sldId="2147484074"/>
            <pc:sldLayoutMk cId="3914053103" sldId="2147484091"/>
          </pc:sldLayoutMkLst>
        </pc:sldLayoutChg>
      </pc:sldMasterChg>
      <pc:sldMasterChg chg="setBg modSldLayout">
        <pc:chgData name="Vicente Almazan Rogado" userId="68006aa5-168d-41a0-af61-89dd22b3754e" providerId="ADAL" clId="{276387E7-2DFF-4380-9393-DDB233885546}" dt="2023-11-20T18:31:00.249" v="1181"/>
        <pc:sldMasterMkLst>
          <pc:docMk/>
          <pc:sldMasterMk cId="3426730272" sldId="2147484092"/>
        </pc:sldMasterMkLst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412612565" sldId="2147484093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438810996" sldId="2147484094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856289500" sldId="214748409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3444518253" sldId="214748409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269987844" sldId="214748409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451526074" sldId="214748409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2471114269" sldId="2147484099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3223028185" sldId="2147484100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3152106939" sldId="2147484101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450631903" sldId="2147484102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544040691" sldId="2147484103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436694275" sldId="2147484104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2829204547" sldId="2147484105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3617961087" sldId="2147484106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301509879" sldId="2147484107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001421972" sldId="2147484108"/>
          </pc:sldLayoutMkLst>
        </pc:sldLayoutChg>
        <pc:sldLayoutChg chg="setBg">
          <pc:chgData name="Vicente Almazan Rogado" userId="68006aa5-168d-41a0-af61-89dd22b3754e" providerId="ADAL" clId="{276387E7-2DFF-4380-9393-DDB233885546}" dt="2023-11-20T18:31:00.249" v="1181"/>
          <pc:sldLayoutMkLst>
            <pc:docMk/>
            <pc:sldMasterMk cId="3426730272" sldId="2147484092"/>
            <pc:sldLayoutMk cId="1914971093" sldId="2147484109"/>
          </pc:sldLayoutMkLst>
        </pc:sldLayoutChg>
      </pc:sldMasterChg>
    </pc:docChg>
  </pc:docChgLst>
  <pc:docChgLst>
    <pc:chgData name="Miguel Fidalgo García" userId="429408bc-a604-4c76-9638-486a79347550" providerId="ADAL" clId="{A6BFF2F8-89CA-458D-BB1E-713406B48FB0}"/>
    <pc:docChg chg="undo redo custSel addSld delSld modSld">
      <pc:chgData name="Miguel Fidalgo García" userId="429408bc-a604-4c76-9638-486a79347550" providerId="ADAL" clId="{A6BFF2F8-89CA-458D-BB1E-713406B48FB0}" dt="2023-11-21T19:40:18.957" v="404" actId="14100"/>
      <pc:docMkLst>
        <pc:docMk/>
      </pc:docMkLst>
      <pc:sldChg chg="modTransition">
        <pc:chgData name="Miguel Fidalgo García" userId="429408bc-a604-4c76-9638-486a79347550" providerId="ADAL" clId="{A6BFF2F8-89CA-458D-BB1E-713406B48FB0}" dt="2023-11-21T17:35:54.803" v="21"/>
        <pc:sldMkLst>
          <pc:docMk/>
          <pc:sldMk cId="3924429007" sldId="256"/>
        </pc:sldMkLst>
      </pc:sldChg>
      <pc:sldChg chg="delSp modSp mod modTransition setClrOvrMap">
        <pc:chgData name="Miguel Fidalgo García" userId="429408bc-a604-4c76-9638-486a79347550" providerId="ADAL" clId="{A6BFF2F8-89CA-458D-BB1E-713406B48FB0}" dt="2023-11-21T17:42:43.492" v="73"/>
        <pc:sldMkLst>
          <pc:docMk/>
          <pc:sldMk cId="1721909261" sldId="257"/>
        </pc:sldMkLst>
        <pc:spChg chg="mod">
          <ac:chgData name="Miguel Fidalgo García" userId="429408bc-a604-4c76-9638-486a79347550" providerId="ADAL" clId="{A6BFF2F8-89CA-458D-BB1E-713406B48FB0}" dt="2023-11-21T17:31:14.398" v="14" actId="26606"/>
          <ac:spMkLst>
            <pc:docMk/>
            <pc:sldMk cId="1721909261" sldId="257"/>
            <ac:spMk id="2" creationId="{34F58AE6-CC12-18A4-DAA5-4DD523FE4590}"/>
          </ac:spMkLst>
        </pc:spChg>
        <pc:spChg chg="mod">
          <ac:chgData name="Miguel Fidalgo García" userId="429408bc-a604-4c76-9638-486a79347550" providerId="ADAL" clId="{A6BFF2F8-89CA-458D-BB1E-713406B48FB0}" dt="2023-11-21T17:30:43.547" v="13" actId="790"/>
          <ac:spMkLst>
            <pc:docMk/>
            <pc:sldMk cId="1721909261" sldId="257"/>
            <ac:spMk id="3" creationId="{F952072B-A041-EBF7-CA6D-DECA70C4F877}"/>
          </ac:spMkLst>
        </pc:spChg>
        <pc:spChg chg="del">
          <ac:chgData name="Miguel Fidalgo García" userId="429408bc-a604-4c76-9638-486a79347550" providerId="ADAL" clId="{A6BFF2F8-89CA-458D-BB1E-713406B48FB0}" dt="2023-11-21T17:31:14.398" v="14" actId="26606"/>
          <ac:spMkLst>
            <pc:docMk/>
            <pc:sldMk cId="1721909261" sldId="257"/>
            <ac:spMk id="9" creationId="{12CC1C37-8BC7-4374-8300-E73C369150D7}"/>
          </ac:spMkLst>
        </pc:spChg>
        <pc:spChg chg="del">
          <ac:chgData name="Miguel Fidalgo García" userId="429408bc-a604-4c76-9638-486a79347550" providerId="ADAL" clId="{A6BFF2F8-89CA-458D-BB1E-713406B48FB0}" dt="2023-11-21T17:31:14.398" v="14" actId="26606"/>
          <ac:spMkLst>
            <pc:docMk/>
            <pc:sldMk cId="1721909261" sldId="257"/>
            <ac:spMk id="11" creationId="{8CC82757-F96F-41CB-B2B8-49689F4362A3}"/>
          </ac:spMkLst>
        </pc:spChg>
        <pc:graphicFrameChg chg="mod modGraphic">
          <ac:chgData name="Miguel Fidalgo García" userId="429408bc-a604-4c76-9638-486a79347550" providerId="ADAL" clId="{A6BFF2F8-89CA-458D-BB1E-713406B48FB0}" dt="2023-11-21T17:31:56.581" v="15" actId="313"/>
          <ac:graphicFrameMkLst>
            <pc:docMk/>
            <pc:sldMk cId="1721909261" sldId="257"/>
            <ac:graphicFrameMk id="6" creationId="{2E7A439D-8C38-DE95-EC3A-96BCC13FD1E9}"/>
          </ac:graphicFrameMkLst>
        </pc:graphicFrameChg>
        <pc:picChg chg="del">
          <ac:chgData name="Miguel Fidalgo García" userId="429408bc-a604-4c76-9638-486a79347550" providerId="ADAL" clId="{A6BFF2F8-89CA-458D-BB1E-713406B48FB0}" dt="2023-11-21T17:31:14.398" v="14" actId="26606"/>
          <ac:picMkLst>
            <pc:docMk/>
            <pc:sldMk cId="1721909261" sldId="257"/>
            <ac:picMk id="13" creationId="{FA37F53D-999D-4551-B3F8-064DBF315562}"/>
          </ac:picMkLst>
        </pc:picChg>
        <pc:picChg chg="del">
          <ac:chgData name="Miguel Fidalgo García" userId="429408bc-a604-4c76-9638-486a79347550" providerId="ADAL" clId="{A6BFF2F8-89CA-458D-BB1E-713406B48FB0}" dt="2023-11-21T17:31:14.398" v="14" actId="26606"/>
          <ac:picMkLst>
            <pc:docMk/>
            <pc:sldMk cId="1721909261" sldId="257"/>
            <ac:picMk id="15" creationId="{A9C99389-A1E4-4A6F-BF8E-9013FF049140}"/>
          </ac:picMkLst>
        </pc:picChg>
      </pc:sldChg>
      <pc:sldChg chg="addSp modSp mod setBg addAnim">
        <pc:chgData name="Miguel Fidalgo García" userId="429408bc-a604-4c76-9638-486a79347550" providerId="ADAL" clId="{A6BFF2F8-89CA-458D-BB1E-713406B48FB0}" dt="2023-11-21T17:32:23.014" v="17"/>
        <pc:sldMkLst>
          <pc:docMk/>
          <pc:sldMk cId="1403898941" sldId="273"/>
        </pc:sldMkLst>
        <pc:spChg chg="mod">
          <ac:chgData name="Miguel Fidalgo García" userId="429408bc-a604-4c76-9638-486a79347550" providerId="ADAL" clId="{A6BFF2F8-89CA-458D-BB1E-713406B48FB0}" dt="2023-11-21T17:32:23.013" v="16" actId="26606"/>
          <ac:spMkLst>
            <pc:docMk/>
            <pc:sldMk cId="1403898941" sldId="273"/>
            <ac:spMk id="2" creationId="{FE92FE16-515E-0BA6-D503-EC9C3326BE74}"/>
          </ac:spMkLst>
        </pc:spChg>
        <pc:spChg chg="mod">
          <ac:chgData name="Miguel Fidalgo García" userId="429408bc-a604-4c76-9638-486a79347550" providerId="ADAL" clId="{A6BFF2F8-89CA-458D-BB1E-713406B48FB0}" dt="2023-11-21T17:32:23.013" v="16" actId="26606"/>
          <ac:spMkLst>
            <pc:docMk/>
            <pc:sldMk cId="1403898941" sldId="273"/>
            <ac:spMk id="3" creationId="{0879947B-F69B-D2EF-62EF-A7035B129B87}"/>
          </ac:spMkLst>
        </pc:spChg>
        <pc:spChg chg="add">
          <ac:chgData name="Miguel Fidalgo García" userId="429408bc-a604-4c76-9638-486a79347550" providerId="ADAL" clId="{A6BFF2F8-89CA-458D-BB1E-713406B48FB0}" dt="2023-11-21T17:32:23.013" v="16" actId="26606"/>
          <ac:spMkLst>
            <pc:docMk/>
            <pc:sldMk cId="1403898941" sldId="273"/>
            <ac:spMk id="12" creationId="{E770CA6A-B3B0-4826-A91F-B2B1F8922026}"/>
          </ac:spMkLst>
        </pc:spChg>
        <pc:picChg chg="add">
          <ac:chgData name="Miguel Fidalgo García" userId="429408bc-a604-4c76-9638-486a79347550" providerId="ADAL" clId="{A6BFF2F8-89CA-458D-BB1E-713406B48FB0}" dt="2023-11-21T17:32:23.013" v="16" actId="26606"/>
          <ac:picMkLst>
            <pc:docMk/>
            <pc:sldMk cId="1403898941" sldId="273"/>
            <ac:picMk id="8" creationId="{6ECDD1C7-3E51-40DC-8B85-24AA12A39173}"/>
          </ac:picMkLst>
        </pc:picChg>
        <pc:picChg chg="add">
          <ac:chgData name="Miguel Fidalgo García" userId="429408bc-a604-4c76-9638-486a79347550" providerId="ADAL" clId="{A6BFF2F8-89CA-458D-BB1E-713406B48FB0}" dt="2023-11-21T17:32:23.013" v="16" actId="26606"/>
          <ac:picMkLst>
            <pc:docMk/>
            <pc:sldMk cId="1403898941" sldId="273"/>
            <ac:picMk id="10" creationId="{926BC0C6-2E6A-4FE0-8465-4642D24063F2}"/>
          </ac:picMkLst>
        </pc:picChg>
        <pc:picChg chg="add">
          <ac:chgData name="Miguel Fidalgo García" userId="429408bc-a604-4c76-9638-486a79347550" providerId="ADAL" clId="{A6BFF2F8-89CA-458D-BB1E-713406B48FB0}" dt="2023-11-21T17:32:23.013" v="16" actId="26606"/>
          <ac:picMkLst>
            <pc:docMk/>
            <pc:sldMk cId="1403898941" sldId="273"/>
            <ac:picMk id="16" creationId="{0CE42A09-4F29-4DF7-BE2A-F91C882A27AD}"/>
          </ac:picMkLst>
        </pc:picChg>
        <pc:cxnChg chg="add">
          <ac:chgData name="Miguel Fidalgo García" userId="429408bc-a604-4c76-9638-486a79347550" providerId="ADAL" clId="{A6BFF2F8-89CA-458D-BB1E-713406B48FB0}" dt="2023-11-21T17:32:23.013" v="16" actId="26606"/>
          <ac:cxnSpMkLst>
            <pc:docMk/>
            <pc:sldMk cId="1403898941" sldId="273"/>
            <ac:cxnSpMk id="14" creationId="{6FE641DB-A503-41DE-ACA6-36B41C6C2BE9}"/>
          </ac:cxnSpMkLst>
        </pc:cxnChg>
      </pc:sldChg>
      <pc:sldChg chg="modSp mod">
        <pc:chgData name="Miguel Fidalgo García" userId="429408bc-a604-4c76-9638-486a79347550" providerId="ADAL" clId="{A6BFF2F8-89CA-458D-BB1E-713406B48FB0}" dt="2023-11-21T17:34:53.361" v="19" actId="20577"/>
        <pc:sldMkLst>
          <pc:docMk/>
          <pc:sldMk cId="4019324902" sldId="280"/>
        </pc:sldMkLst>
        <pc:spChg chg="mod">
          <ac:chgData name="Miguel Fidalgo García" userId="429408bc-a604-4c76-9638-486a79347550" providerId="ADAL" clId="{A6BFF2F8-89CA-458D-BB1E-713406B48FB0}" dt="2023-11-21T17:34:53.361" v="19" actId="20577"/>
          <ac:spMkLst>
            <pc:docMk/>
            <pc:sldMk cId="4019324902" sldId="280"/>
            <ac:spMk id="2" creationId="{FE92FE16-515E-0BA6-D503-EC9C3326BE74}"/>
          </ac:spMkLst>
        </pc:spChg>
      </pc:sldChg>
      <pc:sldChg chg="modTransition">
        <pc:chgData name="Miguel Fidalgo García" userId="429408bc-a604-4c76-9638-486a79347550" providerId="ADAL" clId="{A6BFF2F8-89CA-458D-BB1E-713406B48FB0}" dt="2023-11-21T17:44:10.120" v="81"/>
        <pc:sldMkLst>
          <pc:docMk/>
          <pc:sldMk cId="2427585723" sldId="291"/>
        </pc:sldMkLst>
      </pc:sldChg>
      <pc:sldChg chg="addSp delSp modSp new mod setBg">
        <pc:chgData name="Miguel Fidalgo García" userId="429408bc-a604-4c76-9638-486a79347550" providerId="ADAL" clId="{A6BFF2F8-89CA-458D-BB1E-713406B48FB0}" dt="2023-11-21T17:37:29.116" v="31" actId="478"/>
        <pc:sldMkLst>
          <pc:docMk/>
          <pc:sldMk cId="2972832916" sldId="301"/>
        </pc:sldMkLst>
        <pc:spChg chg="add del">
          <ac:chgData name="Miguel Fidalgo García" userId="429408bc-a604-4c76-9638-486a79347550" providerId="ADAL" clId="{A6BFF2F8-89CA-458D-BB1E-713406B48FB0}" dt="2023-11-21T17:37:10.578" v="25" actId="26606"/>
          <ac:spMkLst>
            <pc:docMk/>
            <pc:sldMk cId="2972832916" sldId="301"/>
            <ac:spMk id="1031" creationId="{7D3066CB-F1D7-4B22-AAD8-EDDB625F9E63}"/>
          </ac:spMkLst>
        </pc:spChg>
        <pc:spChg chg="add del">
          <ac:chgData name="Miguel Fidalgo García" userId="429408bc-a604-4c76-9638-486a79347550" providerId="ADAL" clId="{A6BFF2F8-89CA-458D-BB1E-713406B48FB0}" dt="2023-11-21T17:37:10.578" v="25" actId="26606"/>
          <ac:spMkLst>
            <pc:docMk/>
            <pc:sldMk cId="2972832916" sldId="301"/>
            <ac:spMk id="1033" creationId="{39634629-2027-4274-B784-6089326A1CDE}"/>
          </ac:spMkLst>
        </pc:spChg>
        <pc:spChg chg="add del">
          <ac:chgData name="Miguel Fidalgo García" userId="429408bc-a604-4c76-9638-486a79347550" providerId="ADAL" clId="{A6BFF2F8-89CA-458D-BB1E-713406B48FB0}" dt="2023-11-21T17:37:10.578" v="25" actId="26606"/>
          <ac:spMkLst>
            <pc:docMk/>
            <pc:sldMk cId="2972832916" sldId="301"/>
            <ac:spMk id="1035" creationId="{0381B5E6-EFDB-41ED-B736-AF2A52C5F3F7}"/>
          </ac:spMkLst>
        </pc:spChg>
        <pc:picChg chg="del">
          <ac:chgData name="Miguel Fidalgo García" userId="429408bc-a604-4c76-9638-486a79347550" providerId="ADAL" clId="{A6BFF2F8-89CA-458D-BB1E-713406B48FB0}" dt="2023-11-21T17:37:29.116" v="31" actId="478"/>
          <ac:picMkLst>
            <pc:docMk/>
            <pc:sldMk cId="2972832916" sldId="301"/>
            <ac:picMk id="3" creationId="{D069C969-064E-890A-902C-270B8695AF2F}"/>
          </ac:picMkLst>
        </pc:picChg>
        <pc:picChg chg="add del mod">
          <ac:chgData name="Miguel Fidalgo García" userId="429408bc-a604-4c76-9638-486a79347550" providerId="ADAL" clId="{A6BFF2F8-89CA-458D-BB1E-713406B48FB0}" dt="2023-11-21T17:37:27.713" v="30" actId="478"/>
          <ac:picMkLst>
            <pc:docMk/>
            <pc:sldMk cId="2972832916" sldId="301"/>
            <ac:picMk id="1026" creationId="{6F5005DD-3C50-E7AB-9A0F-7C0B2D4BB549}"/>
          </ac:picMkLst>
        </pc:picChg>
      </pc:sldChg>
      <pc:sldChg chg="modSp mod">
        <pc:chgData name="Miguel Fidalgo García" userId="429408bc-a604-4c76-9638-486a79347550" providerId="ADAL" clId="{A6BFF2F8-89CA-458D-BB1E-713406B48FB0}" dt="2023-11-21T17:41:51.861" v="69" actId="20577"/>
        <pc:sldMkLst>
          <pc:docMk/>
          <pc:sldMk cId="3305724435" sldId="302"/>
        </pc:sldMkLst>
        <pc:spChg chg="mod">
          <ac:chgData name="Miguel Fidalgo García" userId="429408bc-a604-4c76-9638-486a79347550" providerId="ADAL" clId="{A6BFF2F8-89CA-458D-BB1E-713406B48FB0}" dt="2023-11-21T17:41:49.876" v="68" actId="20577"/>
          <ac:spMkLst>
            <pc:docMk/>
            <pc:sldMk cId="3305724435" sldId="302"/>
            <ac:spMk id="2" creationId="{FE92FE16-515E-0BA6-D503-EC9C3326BE74}"/>
          </ac:spMkLst>
        </pc:spChg>
        <pc:spChg chg="mod">
          <ac:chgData name="Miguel Fidalgo García" userId="429408bc-a604-4c76-9638-486a79347550" providerId="ADAL" clId="{A6BFF2F8-89CA-458D-BB1E-713406B48FB0}" dt="2023-11-21T17:41:51.861" v="69" actId="20577"/>
          <ac:spMkLst>
            <pc:docMk/>
            <pc:sldMk cId="3305724435" sldId="302"/>
            <ac:spMk id="3" creationId="{0879947B-F69B-D2EF-62EF-A7035B129B87}"/>
          </ac:spMkLst>
        </pc:spChg>
      </pc:sldChg>
      <pc:sldChg chg="delSp modSp add mod setBg delDesignElem">
        <pc:chgData name="Miguel Fidalgo García" userId="429408bc-a604-4c76-9638-486a79347550" providerId="ADAL" clId="{A6BFF2F8-89CA-458D-BB1E-713406B48FB0}" dt="2023-11-21T17:44:55.087" v="163" actId="20577"/>
        <pc:sldMkLst>
          <pc:docMk/>
          <pc:sldMk cId="375644325" sldId="303"/>
        </pc:sldMkLst>
        <pc:spChg chg="mod">
          <ac:chgData name="Miguel Fidalgo García" userId="429408bc-a604-4c76-9638-486a79347550" providerId="ADAL" clId="{A6BFF2F8-89CA-458D-BB1E-713406B48FB0}" dt="2023-11-21T17:44:33.019" v="100" actId="20577"/>
          <ac:spMkLst>
            <pc:docMk/>
            <pc:sldMk cId="375644325" sldId="303"/>
            <ac:spMk id="2" creationId="{FE92FE16-515E-0BA6-D503-EC9C3326BE74}"/>
          </ac:spMkLst>
        </pc:spChg>
        <pc:spChg chg="mod">
          <ac:chgData name="Miguel Fidalgo García" userId="429408bc-a604-4c76-9638-486a79347550" providerId="ADAL" clId="{A6BFF2F8-89CA-458D-BB1E-713406B48FB0}" dt="2023-11-21T17:44:55.087" v="163" actId="20577"/>
          <ac:spMkLst>
            <pc:docMk/>
            <pc:sldMk cId="375644325" sldId="303"/>
            <ac:spMk id="3" creationId="{0879947B-F69B-D2EF-62EF-A7035B129B87}"/>
          </ac:spMkLst>
        </pc:spChg>
        <pc:spChg chg="del">
          <ac:chgData name="Miguel Fidalgo García" userId="429408bc-a604-4c76-9638-486a79347550" providerId="ADAL" clId="{A6BFF2F8-89CA-458D-BB1E-713406B48FB0}" dt="2023-11-21T17:43:22.957" v="78"/>
          <ac:spMkLst>
            <pc:docMk/>
            <pc:sldMk cId="375644325" sldId="303"/>
            <ac:spMk id="12" creationId="{E770CA6A-B3B0-4826-A91F-B2B1F8922026}"/>
          </ac:spMkLst>
        </pc:spChg>
        <pc:picChg chg="del">
          <ac:chgData name="Miguel Fidalgo García" userId="429408bc-a604-4c76-9638-486a79347550" providerId="ADAL" clId="{A6BFF2F8-89CA-458D-BB1E-713406B48FB0}" dt="2023-11-21T17:43:22.957" v="78"/>
          <ac:picMkLst>
            <pc:docMk/>
            <pc:sldMk cId="375644325" sldId="303"/>
            <ac:picMk id="8" creationId="{6ECDD1C7-3E51-40DC-8B85-24AA12A39173}"/>
          </ac:picMkLst>
        </pc:picChg>
        <pc:picChg chg="del">
          <ac:chgData name="Miguel Fidalgo García" userId="429408bc-a604-4c76-9638-486a79347550" providerId="ADAL" clId="{A6BFF2F8-89CA-458D-BB1E-713406B48FB0}" dt="2023-11-21T17:43:22.957" v="78"/>
          <ac:picMkLst>
            <pc:docMk/>
            <pc:sldMk cId="375644325" sldId="303"/>
            <ac:picMk id="10" creationId="{926BC0C6-2E6A-4FE0-8465-4642D24063F2}"/>
          </ac:picMkLst>
        </pc:picChg>
        <pc:picChg chg="del">
          <ac:chgData name="Miguel Fidalgo García" userId="429408bc-a604-4c76-9638-486a79347550" providerId="ADAL" clId="{A6BFF2F8-89CA-458D-BB1E-713406B48FB0}" dt="2023-11-21T17:43:22.957" v="78"/>
          <ac:picMkLst>
            <pc:docMk/>
            <pc:sldMk cId="375644325" sldId="303"/>
            <ac:picMk id="16" creationId="{0CE42A09-4F29-4DF7-BE2A-F91C882A27AD}"/>
          </ac:picMkLst>
        </pc:picChg>
        <pc:cxnChg chg="del">
          <ac:chgData name="Miguel Fidalgo García" userId="429408bc-a604-4c76-9638-486a79347550" providerId="ADAL" clId="{A6BFF2F8-89CA-458D-BB1E-713406B48FB0}" dt="2023-11-21T17:43:22.957" v="78"/>
          <ac:cxnSpMkLst>
            <pc:docMk/>
            <pc:sldMk cId="375644325" sldId="303"/>
            <ac:cxnSpMk id="14" creationId="{6FE641DB-A503-41DE-ACA6-36B41C6C2BE9}"/>
          </ac:cxnSpMkLst>
        </pc:cxnChg>
      </pc:sldChg>
      <pc:sldChg chg="delSp add setBg delDesignElem">
        <pc:chgData name="Miguel Fidalgo García" userId="429408bc-a604-4c76-9638-486a79347550" providerId="ADAL" clId="{A6BFF2F8-89CA-458D-BB1E-713406B48FB0}" dt="2023-11-21T17:43:04.834" v="75"/>
        <pc:sldMkLst>
          <pc:docMk/>
          <pc:sldMk cId="3442496628" sldId="303"/>
        </pc:sldMkLst>
        <pc:spChg chg="del">
          <ac:chgData name="Miguel Fidalgo García" userId="429408bc-a604-4c76-9638-486a79347550" providerId="ADAL" clId="{A6BFF2F8-89CA-458D-BB1E-713406B48FB0}" dt="2023-11-21T17:43:04.834" v="75"/>
          <ac:spMkLst>
            <pc:docMk/>
            <pc:sldMk cId="3442496628" sldId="303"/>
            <ac:spMk id="12" creationId="{E770CA6A-B3B0-4826-A91F-B2B1F8922026}"/>
          </ac:spMkLst>
        </pc:spChg>
        <pc:picChg chg="del">
          <ac:chgData name="Miguel Fidalgo García" userId="429408bc-a604-4c76-9638-486a79347550" providerId="ADAL" clId="{A6BFF2F8-89CA-458D-BB1E-713406B48FB0}" dt="2023-11-21T17:43:04.834" v="75"/>
          <ac:picMkLst>
            <pc:docMk/>
            <pc:sldMk cId="3442496628" sldId="303"/>
            <ac:picMk id="8" creationId="{6ECDD1C7-3E51-40DC-8B85-24AA12A39173}"/>
          </ac:picMkLst>
        </pc:picChg>
        <pc:picChg chg="del">
          <ac:chgData name="Miguel Fidalgo García" userId="429408bc-a604-4c76-9638-486a79347550" providerId="ADAL" clId="{A6BFF2F8-89CA-458D-BB1E-713406B48FB0}" dt="2023-11-21T17:43:04.834" v="75"/>
          <ac:picMkLst>
            <pc:docMk/>
            <pc:sldMk cId="3442496628" sldId="303"/>
            <ac:picMk id="10" creationId="{926BC0C6-2E6A-4FE0-8465-4642D24063F2}"/>
          </ac:picMkLst>
        </pc:picChg>
        <pc:picChg chg="del">
          <ac:chgData name="Miguel Fidalgo García" userId="429408bc-a604-4c76-9638-486a79347550" providerId="ADAL" clId="{A6BFF2F8-89CA-458D-BB1E-713406B48FB0}" dt="2023-11-21T17:43:04.834" v="75"/>
          <ac:picMkLst>
            <pc:docMk/>
            <pc:sldMk cId="3442496628" sldId="303"/>
            <ac:picMk id="16" creationId="{0CE42A09-4F29-4DF7-BE2A-F91C882A27AD}"/>
          </ac:picMkLst>
        </pc:picChg>
        <pc:cxnChg chg="del">
          <ac:chgData name="Miguel Fidalgo García" userId="429408bc-a604-4c76-9638-486a79347550" providerId="ADAL" clId="{A6BFF2F8-89CA-458D-BB1E-713406B48FB0}" dt="2023-11-21T17:43:04.834" v="75"/>
          <ac:cxnSpMkLst>
            <pc:docMk/>
            <pc:sldMk cId="3442496628" sldId="303"/>
            <ac:cxnSpMk id="14" creationId="{6FE641DB-A503-41DE-ACA6-36B41C6C2BE9}"/>
          </ac:cxnSpMkLst>
        </pc:cxnChg>
      </pc:sldChg>
      <pc:sldChg chg="addSp delSp modSp mod">
        <pc:chgData name="Miguel Fidalgo García" userId="429408bc-a604-4c76-9638-486a79347550" providerId="ADAL" clId="{A6BFF2F8-89CA-458D-BB1E-713406B48FB0}" dt="2023-11-21T17:48:05.240" v="183" actId="20577"/>
        <pc:sldMkLst>
          <pc:docMk/>
          <pc:sldMk cId="2658318830" sldId="304"/>
        </pc:sldMkLst>
        <pc:spChg chg="mod">
          <ac:chgData name="Miguel Fidalgo García" userId="429408bc-a604-4c76-9638-486a79347550" providerId="ADAL" clId="{A6BFF2F8-89CA-458D-BB1E-713406B48FB0}" dt="2023-11-21T17:48:05.240" v="183" actId="20577"/>
          <ac:spMkLst>
            <pc:docMk/>
            <pc:sldMk cId="2658318830" sldId="304"/>
            <ac:spMk id="3" creationId="{FD430E84-024D-5392-4370-42C39D5D2D16}"/>
          </ac:spMkLst>
        </pc:spChg>
        <pc:picChg chg="add del mod">
          <ac:chgData name="Miguel Fidalgo García" userId="429408bc-a604-4c76-9638-486a79347550" providerId="ADAL" clId="{A6BFF2F8-89CA-458D-BB1E-713406B48FB0}" dt="2023-11-21T17:46:42.002" v="167"/>
          <ac:picMkLst>
            <pc:docMk/>
            <pc:sldMk cId="2658318830" sldId="304"/>
            <ac:picMk id="2050" creationId="{00166544-9177-978C-9EB1-9651755D301F}"/>
          </ac:picMkLst>
        </pc:picChg>
      </pc:sldChg>
      <pc:sldChg chg="del">
        <pc:chgData name="Miguel Fidalgo García" userId="429408bc-a604-4c76-9638-486a79347550" providerId="ADAL" clId="{A6BFF2F8-89CA-458D-BB1E-713406B48FB0}" dt="2023-11-21T17:43:11.161" v="76" actId="47"/>
        <pc:sldMkLst>
          <pc:docMk/>
          <pc:sldMk cId="3442496628" sldId="304"/>
        </pc:sldMkLst>
      </pc:sldChg>
      <pc:sldChg chg="addSp modSp mod">
        <pc:chgData name="Miguel Fidalgo García" userId="429408bc-a604-4c76-9638-486a79347550" providerId="ADAL" clId="{A6BFF2F8-89CA-458D-BB1E-713406B48FB0}" dt="2023-11-21T18:30:39.951" v="373" actId="1076"/>
        <pc:sldMkLst>
          <pc:docMk/>
          <pc:sldMk cId="494914068" sldId="307"/>
        </pc:sldMkLst>
        <pc:spChg chg="mod">
          <ac:chgData name="Miguel Fidalgo García" userId="429408bc-a604-4c76-9638-486a79347550" providerId="ADAL" clId="{A6BFF2F8-89CA-458D-BB1E-713406B48FB0}" dt="2023-11-21T18:30:39.951" v="373" actId="1076"/>
          <ac:spMkLst>
            <pc:docMk/>
            <pc:sldMk cId="494914068" sldId="307"/>
            <ac:spMk id="2" creationId="{66883C51-816A-FD1A-2DD5-811C6AC536E9}"/>
          </ac:spMkLst>
        </pc:spChg>
        <pc:picChg chg="add mod">
          <ac:chgData name="Miguel Fidalgo García" userId="429408bc-a604-4c76-9638-486a79347550" providerId="ADAL" clId="{A6BFF2F8-89CA-458D-BB1E-713406B48FB0}" dt="2023-11-21T18:24:10.739" v="189" actId="1076"/>
          <ac:picMkLst>
            <pc:docMk/>
            <pc:sldMk cId="494914068" sldId="307"/>
            <ac:picMk id="3" creationId="{8C05AD1F-A383-D58B-85B4-84E118F3593A}"/>
          </ac:picMkLst>
        </pc:picChg>
        <pc:picChg chg="add mod">
          <ac:chgData name="Miguel Fidalgo García" userId="429408bc-a604-4c76-9638-486a79347550" providerId="ADAL" clId="{A6BFF2F8-89CA-458D-BB1E-713406B48FB0}" dt="2023-11-21T18:24:26.889" v="198" actId="14100"/>
          <ac:picMkLst>
            <pc:docMk/>
            <pc:sldMk cId="494914068" sldId="307"/>
            <ac:picMk id="4" creationId="{0E8367B2-D0AC-1B54-47EF-1629D9C2C592}"/>
          </ac:picMkLst>
        </pc:picChg>
        <pc:picChg chg="mod">
          <ac:chgData name="Miguel Fidalgo García" userId="429408bc-a604-4c76-9638-486a79347550" providerId="ADAL" clId="{A6BFF2F8-89CA-458D-BB1E-713406B48FB0}" dt="2023-11-21T18:30:20.320" v="369" actId="14100"/>
          <ac:picMkLst>
            <pc:docMk/>
            <pc:sldMk cId="494914068" sldId="307"/>
            <ac:picMk id="6" creationId="{FA7DFD0E-9BE0-02F1-E74F-7595CA0664C6}"/>
          </ac:picMkLst>
        </pc:picChg>
      </pc:sldChg>
      <pc:sldChg chg="addSp modSp new mod">
        <pc:chgData name="Miguel Fidalgo García" userId="429408bc-a604-4c76-9638-486a79347550" providerId="ADAL" clId="{A6BFF2F8-89CA-458D-BB1E-713406B48FB0}" dt="2023-11-21T19:39:12.204" v="397" actId="1076"/>
        <pc:sldMkLst>
          <pc:docMk/>
          <pc:sldMk cId="4058904515" sldId="308"/>
        </pc:sldMkLst>
        <pc:spChg chg="mod">
          <ac:chgData name="Miguel Fidalgo García" userId="429408bc-a604-4c76-9638-486a79347550" providerId="ADAL" clId="{A6BFF2F8-89CA-458D-BB1E-713406B48FB0}" dt="2023-11-21T19:39:05.192" v="395" actId="1076"/>
          <ac:spMkLst>
            <pc:docMk/>
            <pc:sldMk cId="4058904515" sldId="308"/>
            <ac:spMk id="2" creationId="{6ABD1D0D-7CB9-BBC9-8322-5F36A38A6DE5}"/>
          </ac:spMkLst>
        </pc:spChg>
        <pc:spChg chg="add mod">
          <ac:chgData name="Miguel Fidalgo García" userId="429408bc-a604-4c76-9638-486a79347550" providerId="ADAL" clId="{A6BFF2F8-89CA-458D-BB1E-713406B48FB0}" dt="2023-11-21T19:39:08.814" v="396" actId="1076"/>
          <ac:spMkLst>
            <pc:docMk/>
            <pc:sldMk cId="4058904515" sldId="308"/>
            <ac:spMk id="4" creationId="{7BD42259-8F35-8EFC-E68A-D52AC923BAAB}"/>
          </ac:spMkLst>
        </pc:spChg>
        <pc:spChg chg="add mod">
          <ac:chgData name="Miguel Fidalgo García" userId="429408bc-a604-4c76-9638-486a79347550" providerId="ADAL" clId="{A6BFF2F8-89CA-458D-BB1E-713406B48FB0}" dt="2023-11-21T19:39:12.204" v="397" actId="1076"/>
          <ac:spMkLst>
            <pc:docMk/>
            <pc:sldMk cId="4058904515" sldId="308"/>
            <ac:spMk id="5" creationId="{0382239E-DF9E-96FC-CDF4-6D3315A47A93}"/>
          </ac:spMkLst>
        </pc:spChg>
        <pc:spChg chg="add mod">
          <ac:chgData name="Miguel Fidalgo García" userId="429408bc-a604-4c76-9638-486a79347550" providerId="ADAL" clId="{A6BFF2F8-89CA-458D-BB1E-713406B48FB0}" dt="2023-11-21T18:27:46.661" v="280" actId="1076"/>
          <ac:spMkLst>
            <pc:docMk/>
            <pc:sldMk cId="4058904515" sldId="308"/>
            <ac:spMk id="6" creationId="{BAF97D53-8C80-9BA4-AAF0-9BDC6C19E215}"/>
          </ac:spMkLst>
        </pc:spChg>
      </pc:sldChg>
      <pc:sldChg chg="modSp new mod">
        <pc:chgData name="Miguel Fidalgo García" userId="429408bc-a604-4c76-9638-486a79347550" providerId="ADAL" clId="{A6BFF2F8-89CA-458D-BB1E-713406B48FB0}" dt="2023-11-21T19:40:18.957" v="404" actId="14100"/>
        <pc:sldMkLst>
          <pc:docMk/>
          <pc:sldMk cId="57230671" sldId="309"/>
        </pc:sldMkLst>
        <pc:spChg chg="mod">
          <ac:chgData name="Miguel Fidalgo García" userId="429408bc-a604-4c76-9638-486a79347550" providerId="ADAL" clId="{A6BFF2F8-89CA-458D-BB1E-713406B48FB0}" dt="2023-11-21T18:30:02.081" v="367" actId="1076"/>
          <ac:spMkLst>
            <pc:docMk/>
            <pc:sldMk cId="57230671" sldId="309"/>
            <ac:spMk id="2" creationId="{0AC1488E-6DF5-60F9-5388-EEF47FC5B6A8}"/>
          </ac:spMkLst>
        </pc:spChg>
        <pc:picChg chg="mod">
          <ac:chgData name="Miguel Fidalgo García" userId="429408bc-a604-4c76-9638-486a79347550" providerId="ADAL" clId="{A6BFF2F8-89CA-458D-BB1E-713406B48FB0}" dt="2023-11-21T19:39:54.632" v="398" actId="14100"/>
          <ac:picMkLst>
            <pc:docMk/>
            <pc:sldMk cId="57230671" sldId="309"/>
            <ac:picMk id="4" creationId="{8CED5796-C6D9-78CC-4FEF-5915F1119DFD}"/>
          </ac:picMkLst>
        </pc:picChg>
        <pc:picChg chg="mod">
          <ac:chgData name="Miguel Fidalgo García" userId="429408bc-a604-4c76-9638-486a79347550" providerId="ADAL" clId="{A6BFF2F8-89CA-458D-BB1E-713406B48FB0}" dt="2023-11-21T19:39:57.886" v="399" actId="14100"/>
          <ac:picMkLst>
            <pc:docMk/>
            <pc:sldMk cId="57230671" sldId="309"/>
            <ac:picMk id="6" creationId="{5D2DF3D4-09FF-5FC3-0ABB-A902C3FE4E61}"/>
          </ac:picMkLst>
        </pc:picChg>
        <pc:picChg chg="mod">
          <ac:chgData name="Miguel Fidalgo García" userId="429408bc-a604-4c76-9638-486a79347550" providerId="ADAL" clId="{A6BFF2F8-89CA-458D-BB1E-713406B48FB0}" dt="2023-11-21T19:40:06.872" v="401" actId="1076"/>
          <ac:picMkLst>
            <pc:docMk/>
            <pc:sldMk cId="57230671" sldId="309"/>
            <ac:picMk id="10" creationId="{4FDDBD50-7A48-7C4B-A751-180717CF04A4}"/>
          </ac:picMkLst>
        </pc:picChg>
        <pc:picChg chg="mod">
          <ac:chgData name="Miguel Fidalgo García" userId="429408bc-a604-4c76-9638-486a79347550" providerId="ADAL" clId="{A6BFF2F8-89CA-458D-BB1E-713406B48FB0}" dt="2023-11-21T19:40:18.957" v="404" actId="14100"/>
          <ac:picMkLst>
            <pc:docMk/>
            <pc:sldMk cId="57230671" sldId="309"/>
            <ac:picMk id="12" creationId="{8198FF6B-2561-08DB-788F-C89461A3698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DDED53-7524-4E8B-81A3-F7BCC0338D7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2" csCatId="colorful" phldr="1"/>
      <dgm:spPr/>
      <dgm:t>
        <a:bodyPr/>
        <a:lstStyle/>
        <a:p>
          <a:endParaRPr lang="en-US"/>
        </a:p>
      </dgm:t>
    </dgm:pt>
    <dgm:pt modelId="{B901226D-AA18-4A0A-A50E-1061F5CD1F9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Inventar una empresa</a:t>
          </a:r>
          <a:endParaRPr lang="en-US"/>
        </a:p>
      </dgm:t>
    </dgm:pt>
    <dgm:pt modelId="{5F6BB4C0-8C8A-41C0-AB64-9EF1C4B5C250}" type="parTrans" cxnId="{E7283407-309D-4B8B-8BB1-B515D026F282}">
      <dgm:prSet/>
      <dgm:spPr/>
      <dgm:t>
        <a:bodyPr/>
        <a:lstStyle/>
        <a:p>
          <a:endParaRPr lang="en-US"/>
        </a:p>
      </dgm:t>
    </dgm:pt>
    <dgm:pt modelId="{B3637F16-7FAE-4B78-A5D6-3D49F3CF84DF}" type="sibTrans" cxnId="{E7283407-309D-4B8B-8BB1-B515D026F282}">
      <dgm:prSet/>
      <dgm:spPr/>
      <dgm:t>
        <a:bodyPr/>
        <a:lstStyle/>
        <a:p>
          <a:endParaRPr lang="en-US"/>
        </a:p>
      </dgm:t>
    </dgm:pt>
    <dgm:pt modelId="{810376AD-3EDD-4EBB-8496-2634D15AED4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Análisis del sector</a:t>
          </a:r>
          <a:endParaRPr lang="en-US"/>
        </a:p>
      </dgm:t>
    </dgm:pt>
    <dgm:pt modelId="{75C617BD-6041-4680-8F35-AC5F87DE9FBB}" type="parTrans" cxnId="{FF653FB1-8FF6-4B60-954F-4904782888F2}">
      <dgm:prSet/>
      <dgm:spPr/>
      <dgm:t>
        <a:bodyPr/>
        <a:lstStyle/>
        <a:p>
          <a:endParaRPr lang="en-US"/>
        </a:p>
      </dgm:t>
    </dgm:pt>
    <dgm:pt modelId="{6EBDC352-B4AD-4ABB-A524-FCF2EF8CA1EE}" type="sibTrans" cxnId="{FF653FB1-8FF6-4B60-954F-4904782888F2}">
      <dgm:prSet/>
      <dgm:spPr/>
      <dgm:t>
        <a:bodyPr/>
        <a:lstStyle/>
        <a:p>
          <a:endParaRPr lang="en-US"/>
        </a:p>
      </dgm:t>
    </dgm:pt>
    <dgm:pt modelId="{CB0FC427-81DB-4441-BF34-8784D8B7AF2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Definición de la empresa</a:t>
          </a:r>
          <a:endParaRPr lang="en-US"/>
        </a:p>
      </dgm:t>
    </dgm:pt>
    <dgm:pt modelId="{DAFBEFF2-00FA-4A45-8F67-03E736FFBCCC}" type="parTrans" cxnId="{53822157-D71C-4D43-AF02-69387E56FD99}">
      <dgm:prSet/>
      <dgm:spPr/>
      <dgm:t>
        <a:bodyPr/>
        <a:lstStyle/>
        <a:p>
          <a:endParaRPr lang="en-US"/>
        </a:p>
      </dgm:t>
    </dgm:pt>
    <dgm:pt modelId="{F90BB5F3-C68D-4124-BF46-E84F30F7A82F}" type="sibTrans" cxnId="{53822157-D71C-4D43-AF02-69387E56FD99}">
      <dgm:prSet/>
      <dgm:spPr/>
      <dgm:t>
        <a:bodyPr/>
        <a:lstStyle/>
        <a:p>
          <a:endParaRPr lang="en-US"/>
        </a:p>
      </dgm:t>
    </dgm:pt>
    <dgm:pt modelId="{B9DE927B-1446-4935-A74A-05FC616E290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Sistema de producción</a:t>
          </a:r>
          <a:endParaRPr lang="en-US"/>
        </a:p>
      </dgm:t>
    </dgm:pt>
    <dgm:pt modelId="{B95A0708-8790-4B10-9285-7FEE790C3A47}" type="parTrans" cxnId="{811FA587-A63D-44F5-8FAA-B845F82487A0}">
      <dgm:prSet/>
      <dgm:spPr/>
      <dgm:t>
        <a:bodyPr/>
        <a:lstStyle/>
        <a:p>
          <a:endParaRPr lang="en-US"/>
        </a:p>
      </dgm:t>
    </dgm:pt>
    <dgm:pt modelId="{662B675B-7AAB-4789-A8A0-E99A43FB815C}" type="sibTrans" cxnId="{811FA587-A63D-44F5-8FAA-B845F82487A0}">
      <dgm:prSet/>
      <dgm:spPr/>
      <dgm:t>
        <a:bodyPr/>
        <a:lstStyle/>
        <a:p>
          <a:endParaRPr lang="en-US"/>
        </a:p>
      </dgm:t>
    </dgm:pt>
    <dgm:pt modelId="{A1EEF150-343F-4096-96C6-E386C7BAFEB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Plan de marketing</a:t>
          </a:r>
          <a:endParaRPr lang="en-US"/>
        </a:p>
      </dgm:t>
    </dgm:pt>
    <dgm:pt modelId="{F20408CC-2925-4B92-8E94-E174EDF58551}" type="parTrans" cxnId="{EA2E3AF3-0BFD-4B2B-9749-6E893B099FE0}">
      <dgm:prSet/>
      <dgm:spPr/>
      <dgm:t>
        <a:bodyPr/>
        <a:lstStyle/>
        <a:p>
          <a:endParaRPr lang="en-US"/>
        </a:p>
      </dgm:t>
    </dgm:pt>
    <dgm:pt modelId="{2079675A-3AB3-4E01-B5C8-760DB5FB3DC4}" type="sibTrans" cxnId="{EA2E3AF3-0BFD-4B2B-9749-6E893B099FE0}">
      <dgm:prSet/>
      <dgm:spPr/>
      <dgm:t>
        <a:bodyPr/>
        <a:lstStyle/>
        <a:p>
          <a:endParaRPr lang="en-US"/>
        </a:p>
      </dgm:t>
    </dgm:pt>
    <dgm:pt modelId="{E49EC866-792E-43C2-A1BA-F22F2F60DC8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Financiación e inversión</a:t>
          </a:r>
          <a:endParaRPr lang="en-US"/>
        </a:p>
      </dgm:t>
    </dgm:pt>
    <dgm:pt modelId="{C6F57FE2-6B12-42EF-8729-C98752AD68FD}" type="parTrans" cxnId="{4D3F462D-4831-4DCF-BD02-84F4271E05DC}">
      <dgm:prSet/>
      <dgm:spPr/>
      <dgm:t>
        <a:bodyPr/>
        <a:lstStyle/>
        <a:p>
          <a:endParaRPr lang="en-US"/>
        </a:p>
      </dgm:t>
    </dgm:pt>
    <dgm:pt modelId="{84217593-9A95-43E8-A3C4-723DBE146D05}" type="sibTrans" cxnId="{4D3F462D-4831-4DCF-BD02-84F4271E05DC}">
      <dgm:prSet/>
      <dgm:spPr/>
      <dgm:t>
        <a:bodyPr/>
        <a:lstStyle/>
        <a:p>
          <a:endParaRPr lang="en-US"/>
        </a:p>
      </dgm:t>
    </dgm:pt>
    <dgm:pt modelId="{4BAA47E8-8007-4E94-849A-F17F90C24768}" type="pres">
      <dgm:prSet presAssocID="{6BDDED53-7524-4E8B-81A3-F7BCC0338D75}" presName="root" presStyleCnt="0">
        <dgm:presLayoutVars>
          <dgm:dir/>
          <dgm:resizeHandles val="exact"/>
        </dgm:presLayoutVars>
      </dgm:prSet>
      <dgm:spPr/>
    </dgm:pt>
    <dgm:pt modelId="{5E26DAEC-A4C1-450A-81EB-0FC9C5BB7FEC}" type="pres">
      <dgm:prSet presAssocID="{B901226D-AA18-4A0A-A50E-1061F5CD1F90}" presName="compNode" presStyleCnt="0"/>
      <dgm:spPr/>
    </dgm:pt>
    <dgm:pt modelId="{3596EE9B-4C58-4DAE-8380-C7153EB25226}" type="pres">
      <dgm:prSet presAssocID="{B901226D-AA18-4A0A-A50E-1061F5CD1F90}" presName="bgRect" presStyleLbl="bgShp" presStyleIdx="0" presStyleCnt="6" custLinFactNeighborY="-7749"/>
      <dgm:spPr/>
    </dgm:pt>
    <dgm:pt modelId="{619D651A-4F60-410B-84D3-4E867F3719D0}" type="pres">
      <dgm:prSet presAssocID="{B901226D-AA18-4A0A-A50E-1061F5CD1F9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mbilla"/>
        </a:ext>
      </dgm:extLst>
    </dgm:pt>
    <dgm:pt modelId="{597C247D-D0D2-41AF-AA8E-1FF4AA7712E8}" type="pres">
      <dgm:prSet presAssocID="{B901226D-AA18-4A0A-A50E-1061F5CD1F90}" presName="spaceRect" presStyleCnt="0"/>
      <dgm:spPr/>
    </dgm:pt>
    <dgm:pt modelId="{9968AD16-92A4-4BD0-9FCF-77BD449895A2}" type="pres">
      <dgm:prSet presAssocID="{B901226D-AA18-4A0A-A50E-1061F5CD1F90}" presName="parTx" presStyleLbl="revTx" presStyleIdx="0" presStyleCnt="6">
        <dgm:presLayoutVars>
          <dgm:chMax val="0"/>
          <dgm:chPref val="0"/>
        </dgm:presLayoutVars>
      </dgm:prSet>
      <dgm:spPr/>
    </dgm:pt>
    <dgm:pt modelId="{930002D8-C841-4870-A962-1422BA679170}" type="pres">
      <dgm:prSet presAssocID="{B3637F16-7FAE-4B78-A5D6-3D49F3CF84DF}" presName="sibTrans" presStyleCnt="0"/>
      <dgm:spPr/>
    </dgm:pt>
    <dgm:pt modelId="{C8EAADDC-AF15-400F-B526-C0210119BE7B}" type="pres">
      <dgm:prSet presAssocID="{810376AD-3EDD-4EBB-8496-2634D15AED4D}" presName="compNode" presStyleCnt="0"/>
      <dgm:spPr/>
    </dgm:pt>
    <dgm:pt modelId="{C1A2EF0C-B4FD-43FC-8199-FE89E77ED1AB}" type="pres">
      <dgm:prSet presAssocID="{810376AD-3EDD-4EBB-8496-2634D15AED4D}" presName="bgRect" presStyleLbl="bgShp" presStyleIdx="1" presStyleCnt="6"/>
      <dgm:spPr/>
    </dgm:pt>
    <dgm:pt modelId="{86670E9F-A845-4E6E-B2C1-27E826123F5D}" type="pres">
      <dgm:prSet presAssocID="{810376AD-3EDD-4EBB-8496-2634D15AED4D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838B6D6-673A-4464-8267-5B5651CCA844}" type="pres">
      <dgm:prSet presAssocID="{810376AD-3EDD-4EBB-8496-2634D15AED4D}" presName="spaceRect" presStyleCnt="0"/>
      <dgm:spPr/>
    </dgm:pt>
    <dgm:pt modelId="{B3CD0E1D-E5DA-41AD-87AE-4F53C5265EE1}" type="pres">
      <dgm:prSet presAssocID="{810376AD-3EDD-4EBB-8496-2634D15AED4D}" presName="parTx" presStyleLbl="revTx" presStyleIdx="1" presStyleCnt="6">
        <dgm:presLayoutVars>
          <dgm:chMax val="0"/>
          <dgm:chPref val="0"/>
        </dgm:presLayoutVars>
      </dgm:prSet>
      <dgm:spPr/>
    </dgm:pt>
    <dgm:pt modelId="{20D270AC-A308-4EE0-8D73-3CD67BCA4004}" type="pres">
      <dgm:prSet presAssocID="{6EBDC352-B4AD-4ABB-A524-FCF2EF8CA1EE}" presName="sibTrans" presStyleCnt="0"/>
      <dgm:spPr/>
    </dgm:pt>
    <dgm:pt modelId="{6263E8DF-06A2-4E39-A465-383D06E4E196}" type="pres">
      <dgm:prSet presAssocID="{CB0FC427-81DB-4441-BF34-8784D8B7AF2C}" presName="compNode" presStyleCnt="0"/>
      <dgm:spPr/>
    </dgm:pt>
    <dgm:pt modelId="{388CDFC6-F677-454A-BEDF-0C2C5C4498E4}" type="pres">
      <dgm:prSet presAssocID="{CB0FC427-81DB-4441-BF34-8784D8B7AF2C}" presName="bgRect" presStyleLbl="bgShp" presStyleIdx="2" presStyleCnt="6"/>
      <dgm:spPr/>
    </dgm:pt>
    <dgm:pt modelId="{9062431A-A95E-4097-AC1F-001ED96894B3}" type="pres">
      <dgm:prSet presAssocID="{CB0FC427-81DB-4441-BF34-8784D8B7AF2C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udad"/>
        </a:ext>
      </dgm:extLst>
    </dgm:pt>
    <dgm:pt modelId="{2778C201-EB97-4578-88A6-377C6AEAF07E}" type="pres">
      <dgm:prSet presAssocID="{CB0FC427-81DB-4441-BF34-8784D8B7AF2C}" presName="spaceRect" presStyleCnt="0"/>
      <dgm:spPr/>
    </dgm:pt>
    <dgm:pt modelId="{7FBA24A6-0BEE-4B22-B90C-5A700E256BF7}" type="pres">
      <dgm:prSet presAssocID="{CB0FC427-81DB-4441-BF34-8784D8B7AF2C}" presName="parTx" presStyleLbl="revTx" presStyleIdx="2" presStyleCnt="6">
        <dgm:presLayoutVars>
          <dgm:chMax val="0"/>
          <dgm:chPref val="0"/>
        </dgm:presLayoutVars>
      </dgm:prSet>
      <dgm:spPr/>
    </dgm:pt>
    <dgm:pt modelId="{EB09067E-643E-400A-BCF1-C17D1830491A}" type="pres">
      <dgm:prSet presAssocID="{F90BB5F3-C68D-4124-BF46-E84F30F7A82F}" presName="sibTrans" presStyleCnt="0"/>
      <dgm:spPr/>
    </dgm:pt>
    <dgm:pt modelId="{C30DEA76-C149-4DEC-AAF7-FB7D87649777}" type="pres">
      <dgm:prSet presAssocID="{B9DE927B-1446-4935-A74A-05FC616E290F}" presName="compNode" presStyleCnt="0"/>
      <dgm:spPr/>
    </dgm:pt>
    <dgm:pt modelId="{5D1F7632-1B11-4594-9F5A-3ED85737B4A6}" type="pres">
      <dgm:prSet presAssocID="{B9DE927B-1446-4935-A74A-05FC616E290F}" presName="bgRect" presStyleLbl="bgShp" presStyleIdx="3" presStyleCnt="6"/>
      <dgm:spPr/>
    </dgm:pt>
    <dgm:pt modelId="{A5705140-79E3-4E20-91A3-5032B9D13A27}" type="pres">
      <dgm:prSet presAssocID="{B9DE927B-1446-4935-A74A-05FC616E290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ábrica"/>
        </a:ext>
      </dgm:extLst>
    </dgm:pt>
    <dgm:pt modelId="{E5F869AA-46F2-4966-B89A-5AC5839ED990}" type="pres">
      <dgm:prSet presAssocID="{B9DE927B-1446-4935-A74A-05FC616E290F}" presName="spaceRect" presStyleCnt="0"/>
      <dgm:spPr/>
    </dgm:pt>
    <dgm:pt modelId="{2664B319-3C6D-48D7-8E59-A5B97D331503}" type="pres">
      <dgm:prSet presAssocID="{B9DE927B-1446-4935-A74A-05FC616E290F}" presName="parTx" presStyleLbl="revTx" presStyleIdx="3" presStyleCnt="6">
        <dgm:presLayoutVars>
          <dgm:chMax val="0"/>
          <dgm:chPref val="0"/>
        </dgm:presLayoutVars>
      </dgm:prSet>
      <dgm:spPr/>
    </dgm:pt>
    <dgm:pt modelId="{C64F7CD5-151E-453A-9453-DBD5E7B5CCA8}" type="pres">
      <dgm:prSet presAssocID="{662B675B-7AAB-4789-A8A0-E99A43FB815C}" presName="sibTrans" presStyleCnt="0"/>
      <dgm:spPr/>
    </dgm:pt>
    <dgm:pt modelId="{07E3FD47-A45A-424A-8C50-B4EA09500402}" type="pres">
      <dgm:prSet presAssocID="{A1EEF150-343F-4096-96C6-E386C7BAFEB1}" presName="compNode" presStyleCnt="0"/>
      <dgm:spPr/>
    </dgm:pt>
    <dgm:pt modelId="{168B1088-7350-4EAD-BDD4-44CFB54E22F7}" type="pres">
      <dgm:prSet presAssocID="{A1EEF150-343F-4096-96C6-E386C7BAFEB1}" presName="bgRect" presStyleLbl="bgShp" presStyleIdx="4" presStyleCnt="6"/>
      <dgm:spPr/>
    </dgm:pt>
    <dgm:pt modelId="{44C4797B-534D-401D-BDDF-03885B210AD5}" type="pres">
      <dgm:prSet presAssocID="{A1EEF150-343F-4096-96C6-E386C7BAFEB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8464A662-F63F-4D10-8AB3-6CAB55FCBC9F}" type="pres">
      <dgm:prSet presAssocID="{A1EEF150-343F-4096-96C6-E386C7BAFEB1}" presName="spaceRect" presStyleCnt="0"/>
      <dgm:spPr/>
    </dgm:pt>
    <dgm:pt modelId="{93673219-4706-4F95-821C-64856F9BE849}" type="pres">
      <dgm:prSet presAssocID="{A1EEF150-343F-4096-96C6-E386C7BAFEB1}" presName="parTx" presStyleLbl="revTx" presStyleIdx="4" presStyleCnt="6">
        <dgm:presLayoutVars>
          <dgm:chMax val="0"/>
          <dgm:chPref val="0"/>
        </dgm:presLayoutVars>
      </dgm:prSet>
      <dgm:spPr/>
    </dgm:pt>
    <dgm:pt modelId="{5B5C1B17-75B0-4647-8FD1-4B822C19E1F4}" type="pres">
      <dgm:prSet presAssocID="{2079675A-3AB3-4E01-B5C8-760DB5FB3DC4}" presName="sibTrans" presStyleCnt="0"/>
      <dgm:spPr/>
    </dgm:pt>
    <dgm:pt modelId="{1C6C6665-6348-422D-8137-32EE9730736B}" type="pres">
      <dgm:prSet presAssocID="{E49EC866-792E-43C2-A1BA-F22F2F60DC81}" presName="compNode" presStyleCnt="0"/>
      <dgm:spPr/>
    </dgm:pt>
    <dgm:pt modelId="{D0D04183-6A45-4182-BFD0-93DB7417785B}" type="pres">
      <dgm:prSet presAssocID="{E49EC866-792E-43C2-A1BA-F22F2F60DC81}" presName="bgRect" presStyleLbl="bgShp" presStyleIdx="5" presStyleCnt="6"/>
      <dgm:spPr/>
    </dgm:pt>
    <dgm:pt modelId="{F57F5883-605F-4200-9195-DC8AD2D08D4E}" type="pres">
      <dgm:prSet presAssocID="{E49EC866-792E-43C2-A1BA-F22F2F60DC8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9A133C57-A59C-41D5-99B9-36837AE5BEC2}" type="pres">
      <dgm:prSet presAssocID="{E49EC866-792E-43C2-A1BA-F22F2F60DC81}" presName="spaceRect" presStyleCnt="0"/>
      <dgm:spPr/>
    </dgm:pt>
    <dgm:pt modelId="{8F623FD8-9C32-4095-90BA-A22F64A0F640}" type="pres">
      <dgm:prSet presAssocID="{E49EC866-792E-43C2-A1BA-F22F2F60DC8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7283407-309D-4B8B-8BB1-B515D026F282}" srcId="{6BDDED53-7524-4E8B-81A3-F7BCC0338D75}" destId="{B901226D-AA18-4A0A-A50E-1061F5CD1F90}" srcOrd="0" destOrd="0" parTransId="{5F6BB4C0-8C8A-41C0-AB64-9EF1C4B5C250}" sibTransId="{B3637F16-7FAE-4B78-A5D6-3D49F3CF84DF}"/>
    <dgm:cxn modelId="{C00C1D19-1BDB-4787-BDAD-5402C49A6584}" type="presOf" srcId="{B9DE927B-1446-4935-A74A-05FC616E290F}" destId="{2664B319-3C6D-48D7-8E59-A5B97D331503}" srcOrd="0" destOrd="0" presId="urn:microsoft.com/office/officeart/2018/2/layout/IconVerticalSolidList"/>
    <dgm:cxn modelId="{6AC54E2C-2635-4364-A6D2-2A7EFDBA293F}" type="presOf" srcId="{6BDDED53-7524-4E8B-81A3-F7BCC0338D75}" destId="{4BAA47E8-8007-4E94-849A-F17F90C24768}" srcOrd="0" destOrd="0" presId="urn:microsoft.com/office/officeart/2018/2/layout/IconVerticalSolidList"/>
    <dgm:cxn modelId="{4D3F462D-4831-4DCF-BD02-84F4271E05DC}" srcId="{6BDDED53-7524-4E8B-81A3-F7BCC0338D75}" destId="{E49EC866-792E-43C2-A1BA-F22F2F60DC81}" srcOrd="5" destOrd="0" parTransId="{C6F57FE2-6B12-42EF-8729-C98752AD68FD}" sibTransId="{84217593-9A95-43E8-A3C4-723DBE146D05}"/>
    <dgm:cxn modelId="{B586584A-D0AA-4FEB-8664-579A4EF7A267}" type="presOf" srcId="{810376AD-3EDD-4EBB-8496-2634D15AED4D}" destId="{B3CD0E1D-E5DA-41AD-87AE-4F53C5265EE1}" srcOrd="0" destOrd="0" presId="urn:microsoft.com/office/officeart/2018/2/layout/IconVerticalSolidList"/>
    <dgm:cxn modelId="{53822157-D71C-4D43-AF02-69387E56FD99}" srcId="{6BDDED53-7524-4E8B-81A3-F7BCC0338D75}" destId="{CB0FC427-81DB-4441-BF34-8784D8B7AF2C}" srcOrd="2" destOrd="0" parTransId="{DAFBEFF2-00FA-4A45-8F67-03E736FFBCCC}" sibTransId="{F90BB5F3-C68D-4124-BF46-E84F30F7A82F}"/>
    <dgm:cxn modelId="{3813EC7C-8152-4067-8D9B-6D21EF69D70C}" type="presOf" srcId="{E49EC866-792E-43C2-A1BA-F22F2F60DC81}" destId="{8F623FD8-9C32-4095-90BA-A22F64A0F640}" srcOrd="0" destOrd="0" presId="urn:microsoft.com/office/officeart/2018/2/layout/IconVerticalSolidList"/>
    <dgm:cxn modelId="{BB56F680-E6AC-4A43-8556-AE2717CCF13D}" type="presOf" srcId="{CB0FC427-81DB-4441-BF34-8784D8B7AF2C}" destId="{7FBA24A6-0BEE-4B22-B90C-5A700E256BF7}" srcOrd="0" destOrd="0" presId="urn:microsoft.com/office/officeart/2018/2/layout/IconVerticalSolidList"/>
    <dgm:cxn modelId="{811FA587-A63D-44F5-8FAA-B845F82487A0}" srcId="{6BDDED53-7524-4E8B-81A3-F7BCC0338D75}" destId="{B9DE927B-1446-4935-A74A-05FC616E290F}" srcOrd="3" destOrd="0" parTransId="{B95A0708-8790-4B10-9285-7FEE790C3A47}" sibTransId="{662B675B-7AAB-4789-A8A0-E99A43FB815C}"/>
    <dgm:cxn modelId="{CA089795-4064-47D6-827F-EC64B037C1C9}" type="presOf" srcId="{B901226D-AA18-4A0A-A50E-1061F5CD1F90}" destId="{9968AD16-92A4-4BD0-9FCF-77BD449895A2}" srcOrd="0" destOrd="0" presId="urn:microsoft.com/office/officeart/2018/2/layout/IconVerticalSolidList"/>
    <dgm:cxn modelId="{FF653FB1-8FF6-4B60-954F-4904782888F2}" srcId="{6BDDED53-7524-4E8B-81A3-F7BCC0338D75}" destId="{810376AD-3EDD-4EBB-8496-2634D15AED4D}" srcOrd="1" destOrd="0" parTransId="{75C617BD-6041-4680-8F35-AC5F87DE9FBB}" sibTransId="{6EBDC352-B4AD-4ABB-A524-FCF2EF8CA1EE}"/>
    <dgm:cxn modelId="{35E99BE6-E7DF-43E4-8977-B6505E4979ED}" type="presOf" srcId="{A1EEF150-343F-4096-96C6-E386C7BAFEB1}" destId="{93673219-4706-4F95-821C-64856F9BE849}" srcOrd="0" destOrd="0" presId="urn:microsoft.com/office/officeart/2018/2/layout/IconVerticalSolidList"/>
    <dgm:cxn modelId="{EA2E3AF3-0BFD-4B2B-9749-6E893B099FE0}" srcId="{6BDDED53-7524-4E8B-81A3-F7BCC0338D75}" destId="{A1EEF150-343F-4096-96C6-E386C7BAFEB1}" srcOrd="4" destOrd="0" parTransId="{F20408CC-2925-4B92-8E94-E174EDF58551}" sibTransId="{2079675A-3AB3-4E01-B5C8-760DB5FB3DC4}"/>
    <dgm:cxn modelId="{285D4F24-1462-43A6-BD0A-C9552C8D326F}" type="presParOf" srcId="{4BAA47E8-8007-4E94-849A-F17F90C24768}" destId="{5E26DAEC-A4C1-450A-81EB-0FC9C5BB7FEC}" srcOrd="0" destOrd="0" presId="urn:microsoft.com/office/officeart/2018/2/layout/IconVerticalSolidList"/>
    <dgm:cxn modelId="{C7624772-22EA-4C0B-B9B8-49063EF1316E}" type="presParOf" srcId="{5E26DAEC-A4C1-450A-81EB-0FC9C5BB7FEC}" destId="{3596EE9B-4C58-4DAE-8380-C7153EB25226}" srcOrd="0" destOrd="0" presId="urn:microsoft.com/office/officeart/2018/2/layout/IconVerticalSolidList"/>
    <dgm:cxn modelId="{5BF4FEC9-CCC1-4047-937E-C96347E1E00B}" type="presParOf" srcId="{5E26DAEC-A4C1-450A-81EB-0FC9C5BB7FEC}" destId="{619D651A-4F60-410B-84D3-4E867F3719D0}" srcOrd="1" destOrd="0" presId="urn:microsoft.com/office/officeart/2018/2/layout/IconVerticalSolidList"/>
    <dgm:cxn modelId="{4EC16022-EF31-46B2-8E89-4D079D693772}" type="presParOf" srcId="{5E26DAEC-A4C1-450A-81EB-0FC9C5BB7FEC}" destId="{597C247D-D0D2-41AF-AA8E-1FF4AA7712E8}" srcOrd="2" destOrd="0" presId="urn:microsoft.com/office/officeart/2018/2/layout/IconVerticalSolidList"/>
    <dgm:cxn modelId="{CFE58D40-AC11-4200-BAE8-F88A31F08EF3}" type="presParOf" srcId="{5E26DAEC-A4C1-450A-81EB-0FC9C5BB7FEC}" destId="{9968AD16-92A4-4BD0-9FCF-77BD449895A2}" srcOrd="3" destOrd="0" presId="urn:microsoft.com/office/officeart/2018/2/layout/IconVerticalSolidList"/>
    <dgm:cxn modelId="{675534CB-3B72-47FE-931A-F20691783C22}" type="presParOf" srcId="{4BAA47E8-8007-4E94-849A-F17F90C24768}" destId="{930002D8-C841-4870-A962-1422BA679170}" srcOrd="1" destOrd="0" presId="urn:microsoft.com/office/officeart/2018/2/layout/IconVerticalSolidList"/>
    <dgm:cxn modelId="{ECFC65E9-218F-4557-9B08-45A451B532F3}" type="presParOf" srcId="{4BAA47E8-8007-4E94-849A-F17F90C24768}" destId="{C8EAADDC-AF15-400F-B526-C0210119BE7B}" srcOrd="2" destOrd="0" presId="urn:microsoft.com/office/officeart/2018/2/layout/IconVerticalSolidList"/>
    <dgm:cxn modelId="{95D62C16-5363-4152-B3FC-77FF487559D1}" type="presParOf" srcId="{C8EAADDC-AF15-400F-B526-C0210119BE7B}" destId="{C1A2EF0C-B4FD-43FC-8199-FE89E77ED1AB}" srcOrd="0" destOrd="0" presId="urn:microsoft.com/office/officeart/2018/2/layout/IconVerticalSolidList"/>
    <dgm:cxn modelId="{753075D8-1204-4A7A-83C1-133C9E4AD354}" type="presParOf" srcId="{C8EAADDC-AF15-400F-B526-C0210119BE7B}" destId="{86670E9F-A845-4E6E-B2C1-27E826123F5D}" srcOrd="1" destOrd="0" presId="urn:microsoft.com/office/officeart/2018/2/layout/IconVerticalSolidList"/>
    <dgm:cxn modelId="{D4ABC12A-8B03-41FC-8BA3-204DD6B55A77}" type="presParOf" srcId="{C8EAADDC-AF15-400F-B526-C0210119BE7B}" destId="{8838B6D6-673A-4464-8267-5B5651CCA844}" srcOrd="2" destOrd="0" presId="urn:microsoft.com/office/officeart/2018/2/layout/IconVerticalSolidList"/>
    <dgm:cxn modelId="{0A4D3C19-53A8-4377-9923-CEF5FF66C55C}" type="presParOf" srcId="{C8EAADDC-AF15-400F-B526-C0210119BE7B}" destId="{B3CD0E1D-E5DA-41AD-87AE-4F53C5265EE1}" srcOrd="3" destOrd="0" presId="urn:microsoft.com/office/officeart/2018/2/layout/IconVerticalSolidList"/>
    <dgm:cxn modelId="{CED5E9ED-7360-4DCC-8A1B-FECB5E02AD29}" type="presParOf" srcId="{4BAA47E8-8007-4E94-849A-F17F90C24768}" destId="{20D270AC-A308-4EE0-8D73-3CD67BCA4004}" srcOrd="3" destOrd="0" presId="urn:microsoft.com/office/officeart/2018/2/layout/IconVerticalSolidList"/>
    <dgm:cxn modelId="{C064A949-39F9-40A6-BAF1-7E70844B6C74}" type="presParOf" srcId="{4BAA47E8-8007-4E94-849A-F17F90C24768}" destId="{6263E8DF-06A2-4E39-A465-383D06E4E196}" srcOrd="4" destOrd="0" presId="urn:microsoft.com/office/officeart/2018/2/layout/IconVerticalSolidList"/>
    <dgm:cxn modelId="{62A21CE2-20BF-49BC-8F69-D16024BC9EF7}" type="presParOf" srcId="{6263E8DF-06A2-4E39-A465-383D06E4E196}" destId="{388CDFC6-F677-454A-BEDF-0C2C5C4498E4}" srcOrd="0" destOrd="0" presId="urn:microsoft.com/office/officeart/2018/2/layout/IconVerticalSolidList"/>
    <dgm:cxn modelId="{C3C556E1-6556-461C-8CD7-D45D488BAF50}" type="presParOf" srcId="{6263E8DF-06A2-4E39-A465-383D06E4E196}" destId="{9062431A-A95E-4097-AC1F-001ED96894B3}" srcOrd="1" destOrd="0" presId="urn:microsoft.com/office/officeart/2018/2/layout/IconVerticalSolidList"/>
    <dgm:cxn modelId="{21300007-B823-4F94-BB6A-CAAD60A2864F}" type="presParOf" srcId="{6263E8DF-06A2-4E39-A465-383D06E4E196}" destId="{2778C201-EB97-4578-88A6-377C6AEAF07E}" srcOrd="2" destOrd="0" presId="urn:microsoft.com/office/officeart/2018/2/layout/IconVerticalSolidList"/>
    <dgm:cxn modelId="{A4A5834E-7F41-4595-B63A-D016075904E5}" type="presParOf" srcId="{6263E8DF-06A2-4E39-A465-383D06E4E196}" destId="{7FBA24A6-0BEE-4B22-B90C-5A700E256BF7}" srcOrd="3" destOrd="0" presId="urn:microsoft.com/office/officeart/2018/2/layout/IconVerticalSolidList"/>
    <dgm:cxn modelId="{7C13F478-36A4-4E42-A372-77EB98F2782A}" type="presParOf" srcId="{4BAA47E8-8007-4E94-849A-F17F90C24768}" destId="{EB09067E-643E-400A-BCF1-C17D1830491A}" srcOrd="5" destOrd="0" presId="urn:microsoft.com/office/officeart/2018/2/layout/IconVerticalSolidList"/>
    <dgm:cxn modelId="{D2DDFF1C-B024-4F8A-99FB-909925D773F1}" type="presParOf" srcId="{4BAA47E8-8007-4E94-849A-F17F90C24768}" destId="{C30DEA76-C149-4DEC-AAF7-FB7D87649777}" srcOrd="6" destOrd="0" presId="urn:microsoft.com/office/officeart/2018/2/layout/IconVerticalSolidList"/>
    <dgm:cxn modelId="{62C571A1-4D3F-4850-A253-80610AE041CE}" type="presParOf" srcId="{C30DEA76-C149-4DEC-AAF7-FB7D87649777}" destId="{5D1F7632-1B11-4594-9F5A-3ED85737B4A6}" srcOrd="0" destOrd="0" presId="urn:microsoft.com/office/officeart/2018/2/layout/IconVerticalSolidList"/>
    <dgm:cxn modelId="{76958B59-24FD-431A-824E-AB94ED5A2D37}" type="presParOf" srcId="{C30DEA76-C149-4DEC-AAF7-FB7D87649777}" destId="{A5705140-79E3-4E20-91A3-5032B9D13A27}" srcOrd="1" destOrd="0" presId="urn:microsoft.com/office/officeart/2018/2/layout/IconVerticalSolidList"/>
    <dgm:cxn modelId="{47875EFB-2503-47CF-85FB-8BE49524849F}" type="presParOf" srcId="{C30DEA76-C149-4DEC-AAF7-FB7D87649777}" destId="{E5F869AA-46F2-4966-B89A-5AC5839ED990}" srcOrd="2" destOrd="0" presId="urn:microsoft.com/office/officeart/2018/2/layout/IconVerticalSolidList"/>
    <dgm:cxn modelId="{621C3FA1-043C-435D-BC4C-B1172E23135B}" type="presParOf" srcId="{C30DEA76-C149-4DEC-AAF7-FB7D87649777}" destId="{2664B319-3C6D-48D7-8E59-A5B97D331503}" srcOrd="3" destOrd="0" presId="urn:microsoft.com/office/officeart/2018/2/layout/IconVerticalSolidList"/>
    <dgm:cxn modelId="{7365F661-317C-4FF7-8288-D8F588D77265}" type="presParOf" srcId="{4BAA47E8-8007-4E94-849A-F17F90C24768}" destId="{C64F7CD5-151E-453A-9453-DBD5E7B5CCA8}" srcOrd="7" destOrd="0" presId="urn:microsoft.com/office/officeart/2018/2/layout/IconVerticalSolidList"/>
    <dgm:cxn modelId="{5E0E747E-A5DC-4B7C-8A1D-807786C9B9F5}" type="presParOf" srcId="{4BAA47E8-8007-4E94-849A-F17F90C24768}" destId="{07E3FD47-A45A-424A-8C50-B4EA09500402}" srcOrd="8" destOrd="0" presId="urn:microsoft.com/office/officeart/2018/2/layout/IconVerticalSolidList"/>
    <dgm:cxn modelId="{A58413A0-D68B-41A7-8CA4-4C16296F8808}" type="presParOf" srcId="{07E3FD47-A45A-424A-8C50-B4EA09500402}" destId="{168B1088-7350-4EAD-BDD4-44CFB54E22F7}" srcOrd="0" destOrd="0" presId="urn:microsoft.com/office/officeart/2018/2/layout/IconVerticalSolidList"/>
    <dgm:cxn modelId="{23BFC66B-587D-45D4-BB8C-655A5B7E84BF}" type="presParOf" srcId="{07E3FD47-A45A-424A-8C50-B4EA09500402}" destId="{44C4797B-534D-401D-BDDF-03885B210AD5}" srcOrd="1" destOrd="0" presId="urn:microsoft.com/office/officeart/2018/2/layout/IconVerticalSolidList"/>
    <dgm:cxn modelId="{B0A4AB25-52F1-4FDC-8FB9-DD1C0A1D5FCD}" type="presParOf" srcId="{07E3FD47-A45A-424A-8C50-B4EA09500402}" destId="{8464A662-F63F-4D10-8AB3-6CAB55FCBC9F}" srcOrd="2" destOrd="0" presId="urn:microsoft.com/office/officeart/2018/2/layout/IconVerticalSolidList"/>
    <dgm:cxn modelId="{F212EF4E-8E1C-47E5-8C4C-C80575E95945}" type="presParOf" srcId="{07E3FD47-A45A-424A-8C50-B4EA09500402}" destId="{93673219-4706-4F95-821C-64856F9BE849}" srcOrd="3" destOrd="0" presId="urn:microsoft.com/office/officeart/2018/2/layout/IconVerticalSolidList"/>
    <dgm:cxn modelId="{747EA8DD-0CF2-4E14-AB25-01BDD080388D}" type="presParOf" srcId="{4BAA47E8-8007-4E94-849A-F17F90C24768}" destId="{5B5C1B17-75B0-4647-8FD1-4B822C19E1F4}" srcOrd="9" destOrd="0" presId="urn:microsoft.com/office/officeart/2018/2/layout/IconVerticalSolidList"/>
    <dgm:cxn modelId="{E175CB18-74BE-4539-965B-BB7060B3BD6E}" type="presParOf" srcId="{4BAA47E8-8007-4E94-849A-F17F90C24768}" destId="{1C6C6665-6348-422D-8137-32EE9730736B}" srcOrd="10" destOrd="0" presId="urn:microsoft.com/office/officeart/2018/2/layout/IconVerticalSolidList"/>
    <dgm:cxn modelId="{7FB5ED87-7B98-4F8B-ADDD-D93E633E76AC}" type="presParOf" srcId="{1C6C6665-6348-422D-8137-32EE9730736B}" destId="{D0D04183-6A45-4182-BFD0-93DB7417785B}" srcOrd="0" destOrd="0" presId="urn:microsoft.com/office/officeart/2018/2/layout/IconVerticalSolidList"/>
    <dgm:cxn modelId="{29765D5C-ECCE-4370-8EB0-51B054219188}" type="presParOf" srcId="{1C6C6665-6348-422D-8137-32EE9730736B}" destId="{F57F5883-605F-4200-9195-DC8AD2D08D4E}" srcOrd="1" destOrd="0" presId="urn:microsoft.com/office/officeart/2018/2/layout/IconVerticalSolidList"/>
    <dgm:cxn modelId="{10B403E0-B19F-4CEC-AE2A-07FA1B310755}" type="presParOf" srcId="{1C6C6665-6348-422D-8137-32EE9730736B}" destId="{9A133C57-A59C-41D5-99B9-36837AE5BEC2}" srcOrd="2" destOrd="0" presId="urn:microsoft.com/office/officeart/2018/2/layout/IconVerticalSolidList"/>
    <dgm:cxn modelId="{5E1376C4-4D3F-4205-B7E0-8948A8D21E27}" type="presParOf" srcId="{1C6C6665-6348-422D-8137-32EE9730736B}" destId="{8F623FD8-9C32-4095-90BA-A22F64A0F64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6EE9B-4C58-4DAE-8380-C7153EB25226}">
      <dsp:nvSpPr>
        <dsp:cNvPr id="0" name=""/>
        <dsp:cNvSpPr/>
      </dsp:nvSpPr>
      <dsp:spPr>
        <a:xfrm>
          <a:off x="0" y="0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651A-4F60-410B-84D3-4E867F3719D0}">
      <dsp:nvSpPr>
        <dsp:cNvPr id="0" name=""/>
        <dsp:cNvSpPr/>
      </dsp:nvSpPr>
      <dsp:spPr>
        <a:xfrm>
          <a:off x="147193" y="110624"/>
          <a:ext cx="267624" cy="267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68AD16-92A4-4BD0-9FCF-77BD449895A2}">
      <dsp:nvSpPr>
        <dsp:cNvPr id="0" name=""/>
        <dsp:cNvSpPr/>
      </dsp:nvSpPr>
      <dsp:spPr>
        <a:xfrm>
          <a:off x="562011" y="1141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Inventar una empresa</a:t>
          </a:r>
          <a:endParaRPr lang="en-US" sz="1900" kern="1200"/>
        </a:p>
      </dsp:txBody>
      <dsp:txXfrm>
        <a:off x="562011" y="1141"/>
        <a:ext cx="10258388" cy="486590"/>
      </dsp:txXfrm>
    </dsp:sp>
    <dsp:sp modelId="{C1A2EF0C-B4FD-43FC-8199-FE89E77ED1AB}">
      <dsp:nvSpPr>
        <dsp:cNvPr id="0" name=""/>
        <dsp:cNvSpPr/>
      </dsp:nvSpPr>
      <dsp:spPr>
        <a:xfrm>
          <a:off x="0" y="609379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-2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670E9F-A845-4E6E-B2C1-27E826123F5D}">
      <dsp:nvSpPr>
        <dsp:cNvPr id="0" name=""/>
        <dsp:cNvSpPr/>
      </dsp:nvSpPr>
      <dsp:spPr>
        <a:xfrm>
          <a:off x="147193" y="718862"/>
          <a:ext cx="267624" cy="267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D0E1D-E5DA-41AD-87AE-4F53C5265EE1}">
      <dsp:nvSpPr>
        <dsp:cNvPr id="0" name=""/>
        <dsp:cNvSpPr/>
      </dsp:nvSpPr>
      <dsp:spPr>
        <a:xfrm>
          <a:off x="562011" y="609379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Análisis del sector</a:t>
          </a:r>
          <a:endParaRPr lang="en-US" sz="1900" kern="1200"/>
        </a:p>
      </dsp:txBody>
      <dsp:txXfrm>
        <a:off x="562011" y="609379"/>
        <a:ext cx="10258388" cy="486590"/>
      </dsp:txXfrm>
    </dsp:sp>
    <dsp:sp modelId="{388CDFC6-F677-454A-BEDF-0C2C5C4498E4}">
      <dsp:nvSpPr>
        <dsp:cNvPr id="0" name=""/>
        <dsp:cNvSpPr/>
      </dsp:nvSpPr>
      <dsp:spPr>
        <a:xfrm>
          <a:off x="0" y="1217617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-439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2431A-A95E-4097-AC1F-001ED96894B3}">
      <dsp:nvSpPr>
        <dsp:cNvPr id="0" name=""/>
        <dsp:cNvSpPr/>
      </dsp:nvSpPr>
      <dsp:spPr>
        <a:xfrm>
          <a:off x="147193" y="1327099"/>
          <a:ext cx="267624" cy="267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A24A6-0BEE-4B22-B90C-5A700E256BF7}">
      <dsp:nvSpPr>
        <dsp:cNvPr id="0" name=""/>
        <dsp:cNvSpPr/>
      </dsp:nvSpPr>
      <dsp:spPr>
        <a:xfrm>
          <a:off x="562011" y="1217617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Definición de la empresa</a:t>
          </a:r>
          <a:endParaRPr lang="en-US" sz="1900" kern="1200"/>
        </a:p>
      </dsp:txBody>
      <dsp:txXfrm>
        <a:off x="562011" y="1217617"/>
        <a:ext cx="10258388" cy="486590"/>
      </dsp:txXfrm>
    </dsp:sp>
    <dsp:sp modelId="{5D1F7632-1B11-4594-9F5A-3ED85737B4A6}">
      <dsp:nvSpPr>
        <dsp:cNvPr id="0" name=""/>
        <dsp:cNvSpPr/>
      </dsp:nvSpPr>
      <dsp:spPr>
        <a:xfrm>
          <a:off x="0" y="1825854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-6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705140-79E3-4E20-91A3-5032B9D13A27}">
      <dsp:nvSpPr>
        <dsp:cNvPr id="0" name=""/>
        <dsp:cNvSpPr/>
      </dsp:nvSpPr>
      <dsp:spPr>
        <a:xfrm>
          <a:off x="147193" y="1935337"/>
          <a:ext cx="267624" cy="2676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4B319-3C6D-48D7-8E59-A5B97D331503}">
      <dsp:nvSpPr>
        <dsp:cNvPr id="0" name=""/>
        <dsp:cNvSpPr/>
      </dsp:nvSpPr>
      <dsp:spPr>
        <a:xfrm>
          <a:off x="562011" y="1825854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Sistema de producción</a:t>
          </a:r>
          <a:endParaRPr lang="en-US" sz="1900" kern="1200"/>
        </a:p>
      </dsp:txBody>
      <dsp:txXfrm>
        <a:off x="562011" y="1825854"/>
        <a:ext cx="10258388" cy="486590"/>
      </dsp:txXfrm>
    </dsp:sp>
    <dsp:sp modelId="{168B1088-7350-4EAD-BDD4-44CFB54E22F7}">
      <dsp:nvSpPr>
        <dsp:cNvPr id="0" name=""/>
        <dsp:cNvSpPr/>
      </dsp:nvSpPr>
      <dsp:spPr>
        <a:xfrm>
          <a:off x="0" y="2434092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-8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C4797B-534D-401D-BDDF-03885B210AD5}">
      <dsp:nvSpPr>
        <dsp:cNvPr id="0" name=""/>
        <dsp:cNvSpPr/>
      </dsp:nvSpPr>
      <dsp:spPr>
        <a:xfrm>
          <a:off x="147193" y="2543575"/>
          <a:ext cx="267624" cy="2676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673219-4706-4F95-821C-64856F9BE849}">
      <dsp:nvSpPr>
        <dsp:cNvPr id="0" name=""/>
        <dsp:cNvSpPr/>
      </dsp:nvSpPr>
      <dsp:spPr>
        <a:xfrm>
          <a:off x="562011" y="2434092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Plan de marketing</a:t>
          </a:r>
          <a:endParaRPr lang="en-US" sz="1900" kern="1200"/>
        </a:p>
      </dsp:txBody>
      <dsp:txXfrm>
        <a:off x="562011" y="2434092"/>
        <a:ext cx="10258388" cy="486590"/>
      </dsp:txXfrm>
    </dsp:sp>
    <dsp:sp modelId="{D0D04183-6A45-4182-BFD0-93DB7417785B}">
      <dsp:nvSpPr>
        <dsp:cNvPr id="0" name=""/>
        <dsp:cNvSpPr/>
      </dsp:nvSpPr>
      <dsp:spPr>
        <a:xfrm>
          <a:off x="0" y="3042329"/>
          <a:ext cx="10820400" cy="486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-10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F5883-605F-4200-9195-DC8AD2D08D4E}">
      <dsp:nvSpPr>
        <dsp:cNvPr id="0" name=""/>
        <dsp:cNvSpPr/>
      </dsp:nvSpPr>
      <dsp:spPr>
        <a:xfrm>
          <a:off x="147193" y="3151812"/>
          <a:ext cx="267624" cy="2676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23FD8-9C32-4095-90BA-A22F64A0F640}">
      <dsp:nvSpPr>
        <dsp:cNvPr id="0" name=""/>
        <dsp:cNvSpPr/>
      </dsp:nvSpPr>
      <dsp:spPr>
        <a:xfrm>
          <a:off x="562011" y="3042329"/>
          <a:ext cx="10258388" cy="486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97" tIns="51497" rIns="51497" bIns="5149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Financiación e inversión</a:t>
          </a:r>
          <a:endParaRPr lang="en-US" sz="1900" kern="1200"/>
        </a:p>
      </dsp:txBody>
      <dsp:txXfrm>
        <a:off x="562011" y="3042329"/>
        <a:ext cx="10258388" cy="4865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68698E-880E-40AF-99F3-E09BD81AE92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179DD9-E353-4C46-AFDF-04564DC81F4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82156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9DD9-E353-4C46-AFDF-04564DC81F4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7311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9DD9-E353-4C46-AFDF-04564DC81F44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4747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9DD9-E353-4C46-AFDF-04564DC81F44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6999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179DD9-E353-4C46-AFDF-04564DC81F44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916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008137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842336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185308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7999264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0999888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9156976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188085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653156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935151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8982524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5501961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44159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4435103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1985956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412670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6249438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72980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A7D08-3392-499B-8151-0A225F867DAA}" type="datetimeFigureOut">
              <a:rPr lang="es-ES" smtClean="0"/>
              <a:t>21/11/2023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A27C2-5B7D-4B35-9D18-F2158B3E65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73914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  <p:sldLayoutId id="2147484123" r:id="rId13"/>
    <p:sldLayoutId id="2147484124" r:id="rId14"/>
    <p:sldLayoutId id="2147484125" r:id="rId15"/>
    <p:sldLayoutId id="2147484126" r:id="rId16"/>
    <p:sldLayoutId id="2147484127" r:id="rId17"/>
  </p:sldLayoutIdLst>
  <p:transition spd="med">
    <p:pull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pixabay.com/es/ordenador-port%C3%A1til-equipo-tecnolog%C3%ADa-3187095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macionprofesional.info/fax-y-escaner-en-windows-10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26.jpeg"/><Relationship Id="rId4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2523C1-57A9-D5FB-685D-B64955990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1324" y="902456"/>
            <a:ext cx="5294880" cy="1812521"/>
          </a:xfrm>
          <a:noFill/>
          <a:ln w="19050">
            <a:noFill/>
            <a:prstDash val="dash"/>
          </a:ln>
        </p:spPr>
        <p:txBody>
          <a:bodyPr>
            <a:noAutofit/>
          </a:bodyPr>
          <a:lstStyle/>
          <a:p>
            <a:pPr algn="r"/>
            <a:r>
              <a:rPr lang="es-ES" sz="7200" b="1" i="1"/>
              <a:t>KMISETA</a:t>
            </a:r>
            <a:r>
              <a:rPr lang="es-ES" sz="5400" b="1" i="1"/>
              <a:t> </a:t>
            </a:r>
            <a:r>
              <a:rPr lang="es-ES" sz="7200" b="1" i="1"/>
              <a:t>4U</a:t>
            </a:r>
            <a:endParaRPr lang="es-ES" sz="5400" b="1" i="1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F07132-B237-D9FF-6AE2-2ADCD72D2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0319" y="2830388"/>
            <a:ext cx="4596890" cy="2139178"/>
          </a:xfrm>
          <a:noFill/>
          <a:ln w="19050">
            <a:solidFill>
              <a:schemeClr val="accent3">
                <a:lumMod val="20000"/>
                <a:lumOff val="80000"/>
              </a:schemeClr>
            </a:solidFill>
            <a:prstDash val="dash"/>
          </a:ln>
        </p:spPr>
        <p:txBody>
          <a:bodyPr>
            <a:normAutofit/>
          </a:bodyPr>
          <a:lstStyle/>
          <a:p>
            <a:r>
              <a:rPr lang="es-ES"/>
              <a:t>Plan de empresa desarrollado por: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Miguel Fidalgo García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Vicente Almazán Rogado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Sergio Verde Llorente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Pablo Amor Molina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B37A361A-86B0-F02F-C2EE-45002D0FA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209" y="0"/>
            <a:ext cx="5858508" cy="5858508"/>
          </a:xfrm>
          <a:prstGeom prst="rect">
            <a:avLst/>
          </a:prstGeom>
          <a:effectLst>
            <a:glow rad="622300">
              <a:schemeClr val="tx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244290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E5762-565E-E05C-54A3-82C642DB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Estrategias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8CB4B-E706-F47E-19F8-C15FC75E46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ESTRATEGIA CORPORATIVA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DC2AFE-859F-C99E-E204-7061152CD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461174"/>
          </a:xfrm>
        </p:spPr>
        <p:txBody>
          <a:bodyPr>
            <a:normAutofit/>
          </a:bodyPr>
          <a:lstStyle/>
          <a:p>
            <a:r>
              <a:rPr lang="es-ES" b="1" u="sng"/>
              <a:t>DIVERSIFICACIÓN</a:t>
            </a:r>
          </a:p>
          <a:p>
            <a:pPr lvl="1"/>
            <a:r>
              <a:rPr lang="es-ES" u="sng"/>
              <a:t>Relacionada</a:t>
            </a:r>
            <a:r>
              <a:rPr lang="es-ES"/>
              <a:t>: Expansión a otros textiles</a:t>
            </a:r>
          </a:p>
          <a:p>
            <a:pPr lvl="2"/>
            <a:r>
              <a:rPr lang="es-ES"/>
              <a:t>Pantalones</a:t>
            </a:r>
          </a:p>
          <a:p>
            <a:pPr lvl="2"/>
            <a:r>
              <a:rPr lang="es-ES"/>
              <a:t>Chándales</a:t>
            </a:r>
          </a:p>
          <a:p>
            <a:pPr lvl="2"/>
            <a:r>
              <a:rPr lang="es-ES"/>
              <a:t>Gorras</a:t>
            </a:r>
          </a:p>
          <a:p>
            <a:pPr lvl="1"/>
            <a:r>
              <a:rPr lang="es-ES" u="sng"/>
              <a:t>No relacionada</a:t>
            </a:r>
            <a:r>
              <a:rPr lang="es-ES"/>
              <a:t>:</a:t>
            </a:r>
          </a:p>
          <a:p>
            <a:pPr lvl="2"/>
            <a:r>
              <a:rPr lang="es-ES"/>
              <a:t>Tazas u otros objetos</a:t>
            </a:r>
          </a:p>
          <a:p>
            <a:pPr lvl="2"/>
            <a:r>
              <a:rPr lang="es-ES"/>
              <a:t>Alcanzar ventaja competitiva sobre otras tiendas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69F9B0E-7CF1-183A-2349-09D1A21DD5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ESTRATEGIA COMPETITIVA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BEF8D11-19C5-1502-2606-FCFA98FD3A8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s-ES" b="1" u="sng"/>
              <a:t>LIDERAZGO EN</a:t>
            </a:r>
            <a:r>
              <a:rPr lang="es-ES" u="sng"/>
              <a:t> </a:t>
            </a:r>
            <a:r>
              <a:rPr lang="es-ES" b="1" u="sng"/>
              <a:t>COSTES</a:t>
            </a:r>
            <a:endParaRPr lang="es-ES"/>
          </a:p>
          <a:p>
            <a:pPr lvl="1"/>
            <a:r>
              <a:rPr lang="es-ES"/>
              <a:t>Camisetas -&gt; 9€</a:t>
            </a:r>
          </a:p>
          <a:p>
            <a:pPr lvl="1"/>
            <a:r>
              <a:rPr lang="es-ES"/>
              <a:t>Sudaderas -&gt; 14€</a:t>
            </a:r>
          </a:p>
          <a:p>
            <a:pPr lvl="1"/>
            <a:r>
              <a:rPr lang="es-ES"/>
              <a:t>Solo serigrafía -&gt; 5€</a:t>
            </a:r>
          </a:p>
        </p:txBody>
      </p:sp>
    </p:spTree>
    <p:extLst>
      <p:ext uri="{BB962C8B-B14F-4D97-AF65-F5344CB8AC3E}">
        <p14:creationId xmlns:p14="http://schemas.microsoft.com/office/powerpoint/2010/main" val="144739340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CDD1C7-3E51-40DC-8B85-24AA12A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C0C6-2E6A-4FE0-8465-4642D2406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/>
              <a:t>PROCESO DE PRODUCCIÓN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/>
              <a:t>Contacto con el cliente y proveedores, serigrafia y entrega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5270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063B3F06-B954-44B8-BEA2-AADDA017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7" name="Picture 3086">
            <a:extLst>
              <a:ext uri="{FF2B5EF4-FFF2-40B4-BE49-F238E27FC236}">
                <a16:creationId xmlns:a16="http://schemas.microsoft.com/office/drawing/2014/main" id="{DD14D308-5422-4BF6-A2F3-6D0B50D9B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2E134E-B7BD-20B1-DA0A-0222E3FF3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3726" y="2190410"/>
            <a:ext cx="4139118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500" u="sng"/>
              <a:t>Contacto con el cliente</a:t>
            </a:r>
          </a:p>
          <a:p>
            <a:pPr marL="0" indent="0">
              <a:buNone/>
            </a:pPr>
            <a:endParaRPr lang="en-US" sz="1500" u="sng"/>
          </a:p>
          <a:p>
            <a:pPr lvl="1"/>
            <a:r>
              <a:rPr lang="es-ES" sz="1500"/>
              <a:t>Fecha</a:t>
            </a:r>
          </a:p>
          <a:p>
            <a:pPr marL="0" indent="0">
              <a:buNone/>
            </a:pPr>
            <a:endParaRPr lang="es-ES" sz="1500"/>
          </a:p>
          <a:p>
            <a:pPr lvl="1"/>
            <a:r>
              <a:rPr lang="en-US" sz="1500"/>
              <a:t>Diseño</a:t>
            </a:r>
          </a:p>
          <a:p>
            <a:pPr marL="0" indent="0">
              <a:buNone/>
            </a:pPr>
            <a:endParaRPr lang="en-US" sz="1500"/>
          </a:p>
          <a:p>
            <a:pPr lvl="1"/>
            <a:r>
              <a:rPr lang="es-ES" sz="1500"/>
              <a:t>Precio</a:t>
            </a:r>
          </a:p>
          <a:p>
            <a:pPr marL="457200" lvl="1" indent="0">
              <a:buNone/>
            </a:pPr>
            <a:endParaRPr lang="es-ES" sz="1500"/>
          </a:p>
          <a:p>
            <a:pPr marL="0" indent="0">
              <a:buNone/>
            </a:pPr>
            <a:r>
              <a:rPr lang="es-ES" sz="1500" u="sng"/>
              <a:t>Contacto con el proveedor</a:t>
            </a:r>
          </a:p>
          <a:p>
            <a:pPr marL="0" indent="0">
              <a:buNone/>
            </a:pPr>
            <a:endParaRPr lang="es-ES" sz="1500" u="sng"/>
          </a:p>
          <a:p>
            <a:pPr lvl="1"/>
            <a:r>
              <a:rPr lang="es-ES" sz="1500"/>
              <a:t>ROLY, FRUIT OF THE LOOM, JHK</a:t>
            </a:r>
          </a:p>
          <a:p>
            <a:pPr lvl="1"/>
            <a:endParaRPr lang="es-ES" sz="1500"/>
          </a:p>
          <a:p>
            <a:pPr lvl="1"/>
            <a:r>
              <a:rPr lang="es-ES" sz="1500"/>
              <a:t>JHK, GILDAN</a:t>
            </a:r>
          </a:p>
          <a:p>
            <a:pPr lvl="1"/>
            <a:endParaRPr lang="es-ES" sz="1500"/>
          </a:p>
        </p:txBody>
      </p:sp>
      <p:sp>
        <p:nvSpPr>
          <p:cNvPr id="3089" name="Rounded Rectangle 14">
            <a:extLst>
              <a:ext uri="{FF2B5EF4-FFF2-40B4-BE49-F238E27FC236}">
                <a16:creationId xmlns:a16="http://schemas.microsoft.com/office/drawing/2014/main" id="{A24869B7-74F4-4430-81EA-EB67FD7D3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Calendario&#10;&#10;Descripción generada automáticamente">
            <a:extLst>
              <a:ext uri="{FF2B5EF4-FFF2-40B4-BE49-F238E27FC236}">
                <a16:creationId xmlns:a16="http://schemas.microsoft.com/office/drawing/2014/main" id="{19FABECF-D2AD-705C-2F5B-A47415ACD0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518" r="29879" b="-4"/>
          <a:stretch/>
        </p:blipFill>
        <p:spPr>
          <a:xfrm>
            <a:off x="6531401" y="1375867"/>
            <a:ext cx="2010616" cy="2187292"/>
          </a:xfrm>
          <a:prstGeom prst="rect">
            <a:avLst/>
          </a:prstGeom>
        </p:spPr>
      </p:pic>
      <p:pic>
        <p:nvPicPr>
          <p:cNvPr id="3078" name="Picture 6" descr="Roly - Sports Equipe">
            <a:extLst>
              <a:ext uri="{FF2B5EF4-FFF2-40B4-BE49-F238E27FC236}">
                <a16:creationId xmlns:a16="http://schemas.microsoft.com/office/drawing/2014/main" id="{F0524389-2E26-317B-0DB1-3E6B5A731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070" y="1375866"/>
            <a:ext cx="1683190" cy="21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ldan Activewear - Wikipedia, la enciclopedia libre">
            <a:extLst>
              <a:ext uri="{FF2B5EF4-FFF2-40B4-BE49-F238E27FC236}">
                <a16:creationId xmlns:a16="http://schemas.microsoft.com/office/drawing/2014/main" id="{CD4596EA-5071-D405-5413-58C6F3A6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4872" y="4264601"/>
            <a:ext cx="2263674" cy="1080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Marcador y calendario rojos">
            <a:extLst>
              <a:ext uri="{FF2B5EF4-FFF2-40B4-BE49-F238E27FC236}">
                <a16:creationId xmlns:a16="http://schemas.microsoft.com/office/drawing/2014/main" id="{440B7E6C-0439-34EC-CC8B-1E7AE7A684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0" r="32548" b="3"/>
          <a:stretch/>
        </p:blipFill>
        <p:spPr>
          <a:xfrm>
            <a:off x="9225084" y="3580769"/>
            <a:ext cx="1683190" cy="232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66143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5126">
            <a:extLst>
              <a:ext uri="{FF2B5EF4-FFF2-40B4-BE49-F238E27FC236}">
                <a16:creationId xmlns:a16="http://schemas.microsoft.com/office/drawing/2014/main" id="{5AF2F3EC-4112-4707-AD07-6D1888FC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060D6-635B-A847-DFDF-49F17E13D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250" y="1741058"/>
            <a:ext cx="4658175" cy="4344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u="sng"/>
              <a:t>Impresión de diseños</a:t>
            </a:r>
          </a:p>
          <a:p>
            <a:pPr marL="0" indent="0">
              <a:buNone/>
            </a:pPr>
            <a:endParaRPr lang="es-ES" u="sng"/>
          </a:p>
          <a:p>
            <a:r>
              <a:rPr lang="es-ES"/>
              <a:t>Impresora</a:t>
            </a:r>
          </a:p>
          <a:p>
            <a:endParaRPr lang="es-ES"/>
          </a:p>
          <a:p>
            <a:r>
              <a:rPr lang="es-ES"/>
              <a:t>Papel de acetato</a:t>
            </a:r>
          </a:p>
          <a:p>
            <a:endParaRPr lang="es-ES"/>
          </a:p>
          <a:p>
            <a:r>
              <a:rPr lang="es-ES"/>
              <a:t>Imprimir el diseño por capas de color 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5125" name="Rounded Rectangle 14">
            <a:extLst>
              <a:ext uri="{FF2B5EF4-FFF2-40B4-BE49-F238E27FC236}">
                <a16:creationId xmlns:a16="http://schemas.microsoft.com/office/drawing/2014/main" id="{332E092C-E598-4DFD-A98D-CED26A21B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Una impresora negra&#10;&#10;Descripción generada automáticamente con confianza media">
            <a:extLst>
              <a:ext uri="{FF2B5EF4-FFF2-40B4-BE49-F238E27FC236}">
                <a16:creationId xmlns:a16="http://schemas.microsoft.com/office/drawing/2014/main" id="{850F49CF-49DC-0F1B-D5A8-90C2BC7FC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052" r="23047" b="-4"/>
          <a:stretch/>
        </p:blipFill>
        <p:spPr>
          <a:xfrm>
            <a:off x="6414043" y="1375866"/>
            <a:ext cx="2466491" cy="2683228"/>
          </a:xfrm>
          <a:custGeom>
            <a:avLst/>
            <a:gdLst/>
            <a:ahLst/>
            <a:cxnLst/>
            <a:rect l="l" t="t" r="r" b="b"/>
            <a:pathLst>
              <a:path w="2989398" h="2740475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740475"/>
                </a:lnTo>
                <a:lnTo>
                  <a:pt x="0" y="2740475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</p:spPr>
      </p:pic>
      <p:sp>
        <p:nvSpPr>
          <p:cNvPr id="5126" name="Freeform 16">
            <a:extLst>
              <a:ext uri="{FF2B5EF4-FFF2-40B4-BE49-F238E27FC236}">
                <a16:creationId xmlns:a16="http://schemas.microsoft.com/office/drawing/2014/main" id="{557DA3DA-8CE8-4783-B05F-82DA35E87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4066" y="1375866"/>
            <a:ext cx="2047851" cy="1551917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5132">
            <a:extLst>
              <a:ext uri="{FF2B5EF4-FFF2-40B4-BE49-F238E27FC236}">
                <a16:creationId xmlns:a16="http://schemas.microsoft.com/office/drawing/2014/main" id="{EC34A42F-4965-427D-86F7-BB265A3B0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130" name="Freeform 17">
            <a:extLst>
              <a:ext uri="{FF2B5EF4-FFF2-40B4-BE49-F238E27FC236}">
                <a16:creationId xmlns:a16="http://schemas.microsoft.com/office/drawing/2014/main" id="{D3E3A722-38CF-404C-9F4E-743785C09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419239" y="4199460"/>
            <a:ext cx="2466774" cy="1695035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Qué es la serigrafía textil? | Artesanal y materiales necesarios ⭐️">
            <a:extLst>
              <a:ext uri="{FF2B5EF4-FFF2-40B4-BE49-F238E27FC236}">
                <a16:creationId xmlns:a16="http://schemas.microsoft.com/office/drawing/2014/main" id="{109FA25A-235A-8A5B-2D33-A8720BE42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7" r="33281" b="3"/>
          <a:stretch/>
        </p:blipFill>
        <p:spPr bwMode="auto">
          <a:xfrm>
            <a:off x="9028587" y="3061713"/>
            <a:ext cx="2053329" cy="2832779"/>
          </a:xfrm>
          <a:custGeom>
            <a:avLst/>
            <a:gdLst/>
            <a:ahLst/>
            <a:cxnLst/>
            <a:rect l="l" t="t" r="r" b="b"/>
            <a:pathLst>
              <a:path w="2488644" h="2893217">
                <a:moveTo>
                  <a:pt x="6640" y="0"/>
                </a:moveTo>
                <a:lnTo>
                  <a:pt x="2488644" y="0"/>
                </a:lnTo>
                <a:lnTo>
                  <a:pt x="2488644" y="1478584"/>
                </a:lnTo>
                <a:lnTo>
                  <a:pt x="2488644" y="1829101"/>
                </a:lnTo>
                <a:lnTo>
                  <a:pt x="2488644" y="2727776"/>
                </a:lnTo>
                <a:cubicBezTo>
                  <a:pt x="2488644" y="2819147"/>
                  <a:pt x="2414574" y="2893217"/>
                  <a:pt x="2323203" y="2893217"/>
                </a:cubicBezTo>
                <a:lnTo>
                  <a:pt x="896176" y="2893217"/>
                </a:lnTo>
                <a:lnTo>
                  <a:pt x="172081" y="2893217"/>
                </a:lnTo>
                <a:lnTo>
                  <a:pt x="0" y="2893217"/>
                </a:lnTo>
                <a:lnTo>
                  <a:pt x="0" y="140978"/>
                </a:lnTo>
                <a:lnTo>
                  <a:pt x="6640" y="1409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072679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22" name="Rectangle 7214">
            <a:extLst>
              <a:ext uri="{FF2B5EF4-FFF2-40B4-BE49-F238E27FC236}">
                <a16:creationId xmlns:a16="http://schemas.microsoft.com/office/drawing/2014/main" id="{F91F60D8-9DCA-41D1-BA29-42611DF2E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23" name="Picture 7216">
            <a:extLst>
              <a:ext uri="{FF2B5EF4-FFF2-40B4-BE49-F238E27FC236}">
                <a16:creationId xmlns:a16="http://schemas.microsoft.com/office/drawing/2014/main" id="{A00E2D25-30A2-4BA1-8515-1682E78D2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7210" name="Marcador de contenido 2">
            <a:extLst>
              <a:ext uri="{FF2B5EF4-FFF2-40B4-BE49-F238E27FC236}">
                <a16:creationId xmlns:a16="http://schemas.microsoft.com/office/drawing/2014/main" id="{28628032-EC9A-90C7-B5D9-B3622F08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140" y="1863725"/>
            <a:ext cx="5054583" cy="4571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u="sng"/>
              <a:t>Preparación de marcos</a:t>
            </a:r>
          </a:p>
          <a:p>
            <a:r>
              <a:rPr lang="es-ES" sz="1800"/>
              <a:t>Marcos</a:t>
            </a:r>
          </a:p>
          <a:p>
            <a:pPr marL="0" indent="0">
              <a:buNone/>
            </a:pPr>
            <a:endParaRPr lang="es-ES" sz="1800"/>
          </a:p>
          <a:p>
            <a:r>
              <a:rPr lang="es-ES" sz="1800"/>
              <a:t>Emulsión(sericrom y bicromato)</a:t>
            </a:r>
          </a:p>
          <a:p>
            <a:pPr marL="0" indent="0">
              <a:buNone/>
            </a:pPr>
            <a:endParaRPr lang="es-ES" sz="1800"/>
          </a:p>
          <a:p>
            <a:r>
              <a:rPr lang="es-ES" sz="1800"/>
              <a:t>Presecado</a:t>
            </a:r>
          </a:p>
          <a:p>
            <a:pPr marL="0" indent="0">
              <a:buNone/>
            </a:pPr>
            <a:endParaRPr lang="es-ES" sz="1800"/>
          </a:p>
        </p:txBody>
      </p:sp>
      <p:sp>
        <p:nvSpPr>
          <p:cNvPr id="7224" name="Rounded Rectangle 14">
            <a:extLst>
              <a:ext uri="{FF2B5EF4-FFF2-40B4-BE49-F238E27FC236}">
                <a16:creationId xmlns:a16="http://schemas.microsoft.com/office/drawing/2014/main" id="{AE4B6E47-3679-4657-9084-CF72D901E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C2B83AA-9FB0-1AB6-7F82-CBB0C6A58E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7" b="3717"/>
          <a:stretch/>
        </p:blipFill>
        <p:spPr>
          <a:xfrm>
            <a:off x="6411503" y="1375866"/>
            <a:ext cx="2466491" cy="2683228"/>
          </a:xfrm>
          <a:custGeom>
            <a:avLst/>
            <a:gdLst/>
            <a:ahLst/>
            <a:cxnLst/>
            <a:rect l="l" t="t" r="r" b="b"/>
            <a:pathLst>
              <a:path w="2989398" h="2740475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740475"/>
                </a:lnTo>
                <a:lnTo>
                  <a:pt x="0" y="2740475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</p:spPr>
      </p:pic>
      <p:sp>
        <p:nvSpPr>
          <p:cNvPr id="7221" name="Freeform 16">
            <a:extLst>
              <a:ext uri="{FF2B5EF4-FFF2-40B4-BE49-F238E27FC236}">
                <a16:creationId xmlns:a16="http://schemas.microsoft.com/office/drawing/2014/main" id="{CFB45C6E-9600-4F97-A734-E936B1713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4066" y="1375866"/>
            <a:ext cx="2047851" cy="1551917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 descr="Flash de presecado infrarrojo Vastex F-1000">
            <a:extLst>
              <a:ext uri="{FF2B5EF4-FFF2-40B4-BE49-F238E27FC236}">
                <a16:creationId xmlns:a16="http://schemas.microsoft.com/office/drawing/2014/main" id="{54EF8AE9-B41D-B554-965F-F12934ED6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6" r="6" b="5813"/>
          <a:stretch/>
        </p:blipFill>
        <p:spPr bwMode="auto">
          <a:xfrm>
            <a:off x="6539552" y="4059094"/>
            <a:ext cx="2276081" cy="1912531"/>
          </a:xfrm>
          <a:custGeom>
            <a:avLst/>
            <a:gdLst/>
            <a:ahLst/>
            <a:cxnLst/>
            <a:rect l="l" t="t" r="r" b="b"/>
            <a:pathLst>
              <a:path w="2466491" h="1687869">
                <a:moveTo>
                  <a:pt x="0" y="0"/>
                </a:moveTo>
                <a:lnTo>
                  <a:pt x="2466491" y="0"/>
                </a:lnTo>
                <a:lnTo>
                  <a:pt x="2466491" y="1687869"/>
                </a:lnTo>
                <a:lnTo>
                  <a:pt x="108845" y="1687869"/>
                </a:lnTo>
                <a:cubicBezTo>
                  <a:pt x="63759" y="1687869"/>
                  <a:pt x="25075" y="1661798"/>
                  <a:pt x="8550" y="1624643"/>
                </a:cubicBezTo>
                <a:lnTo>
                  <a:pt x="0" y="15843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OHEALI Marco Para Serigrafía Plantilla De Seda Escurridor De Serigrafía  Marcos De Serigrafía De Tinta De Pantalla De Madera Para Tela De Serigrafía  Surtidos Marco Serigrafia : Amazon.es: Hogar y cocina">
            <a:extLst>
              <a:ext uri="{FF2B5EF4-FFF2-40B4-BE49-F238E27FC236}">
                <a16:creationId xmlns:a16="http://schemas.microsoft.com/office/drawing/2014/main" id="{FD58F3D4-BE6E-8822-577D-168978FF97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6" r="12883" b="2"/>
          <a:stretch/>
        </p:blipFill>
        <p:spPr bwMode="auto">
          <a:xfrm>
            <a:off x="9028587" y="3061713"/>
            <a:ext cx="2053329" cy="2832779"/>
          </a:xfrm>
          <a:custGeom>
            <a:avLst/>
            <a:gdLst/>
            <a:ahLst/>
            <a:cxnLst/>
            <a:rect l="l" t="t" r="r" b="b"/>
            <a:pathLst>
              <a:path w="2488644" h="2893217">
                <a:moveTo>
                  <a:pt x="6640" y="0"/>
                </a:moveTo>
                <a:lnTo>
                  <a:pt x="2488644" y="0"/>
                </a:lnTo>
                <a:lnTo>
                  <a:pt x="2488644" y="1478584"/>
                </a:lnTo>
                <a:lnTo>
                  <a:pt x="2488644" y="1829101"/>
                </a:lnTo>
                <a:lnTo>
                  <a:pt x="2488644" y="2727776"/>
                </a:lnTo>
                <a:cubicBezTo>
                  <a:pt x="2488644" y="2819147"/>
                  <a:pt x="2414574" y="2893217"/>
                  <a:pt x="2323203" y="2893217"/>
                </a:cubicBezTo>
                <a:lnTo>
                  <a:pt x="896176" y="2893217"/>
                </a:lnTo>
                <a:lnTo>
                  <a:pt x="172081" y="2893217"/>
                </a:lnTo>
                <a:lnTo>
                  <a:pt x="0" y="2893217"/>
                </a:lnTo>
                <a:lnTo>
                  <a:pt x="0" y="140978"/>
                </a:lnTo>
                <a:lnTo>
                  <a:pt x="6640" y="1409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86927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8" name="Rectangle 8200">
            <a:extLst>
              <a:ext uri="{FF2B5EF4-FFF2-40B4-BE49-F238E27FC236}">
                <a16:creationId xmlns:a16="http://schemas.microsoft.com/office/drawing/2014/main" id="{063B3F06-B954-44B8-BEA2-AADDA017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0" name="Picture 8202">
            <a:extLst>
              <a:ext uri="{FF2B5EF4-FFF2-40B4-BE49-F238E27FC236}">
                <a16:creationId xmlns:a16="http://schemas.microsoft.com/office/drawing/2014/main" id="{DD14D308-5422-4BF6-A2F3-6D0B50D9B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78D4F8-9161-063C-E697-2E66565C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833" y="1564548"/>
            <a:ext cx="5420741" cy="494800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sz="1800" u="sng"/>
              <a:t>Revelado</a:t>
            </a:r>
          </a:p>
          <a:p>
            <a:pPr marL="0" indent="0">
              <a:buNone/>
            </a:pPr>
            <a:endParaRPr lang="es-ES" sz="1800" u="sng"/>
          </a:p>
          <a:p>
            <a:r>
              <a:rPr lang="es-ES" sz="1800"/>
              <a:t>Diseño en acetato</a:t>
            </a:r>
          </a:p>
          <a:p>
            <a:pPr marL="0" indent="0">
              <a:buNone/>
            </a:pPr>
            <a:endParaRPr lang="es-ES" sz="1800"/>
          </a:p>
          <a:p>
            <a:r>
              <a:rPr lang="es-ES" sz="1800"/>
              <a:t>Insoladora</a:t>
            </a:r>
          </a:p>
          <a:p>
            <a:pPr marL="0" indent="0">
              <a:buNone/>
            </a:pPr>
            <a:endParaRPr lang="es-ES" sz="1800"/>
          </a:p>
          <a:p>
            <a:r>
              <a:rPr lang="es-ES" sz="1800"/>
              <a:t>Marco con emulsión</a:t>
            </a:r>
          </a:p>
          <a:p>
            <a:endParaRPr lang="es-ES" sz="1800"/>
          </a:p>
          <a:p>
            <a:r>
              <a:rPr lang="es-ES" sz="1800"/>
              <a:t>Grifo y pulverizador</a:t>
            </a:r>
          </a:p>
          <a:p>
            <a:endParaRPr lang="es-ES" sz="1800"/>
          </a:p>
          <a:p>
            <a:r>
              <a:rPr lang="es-ES" sz="1800"/>
              <a:t>Pintar imperfecciones</a:t>
            </a:r>
          </a:p>
          <a:p>
            <a:pPr marL="0" indent="0">
              <a:buNone/>
            </a:pPr>
            <a:endParaRPr lang="es-ES" sz="1800" u="sng"/>
          </a:p>
        </p:txBody>
      </p:sp>
      <p:sp>
        <p:nvSpPr>
          <p:cNvPr id="8202" name="Rounded Rectangle 14">
            <a:extLst>
              <a:ext uri="{FF2B5EF4-FFF2-40B4-BE49-F238E27FC236}">
                <a16:creationId xmlns:a16="http://schemas.microsoft.com/office/drawing/2014/main" id="{A24869B7-74F4-4430-81EA-EB67FD7D3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SERIGRAFÍA-EMULSIONADO DE MARCOS O PANTALLAS PARA ESTAMPACIÓN (Screen  Coating) - YouTube">
            <a:extLst>
              <a:ext uri="{FF2B5EF4-FFF2-40B4-BE49-F238E27FC236}">
                <a16:creationId xmlns:a16="http://schemas.microsoft.com/office/drawing/2014/main" id="{7BFD23D5-3BBB-6AC2-B0EC-F24C86384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8" t="14001" r="43098" b="15292"/>
          <a:stretch/>
        </p:blipFill>
        <p:spPr bwMode="auto">
          <a:xfrm>
            <a:off x="6524240" y="1375867"/>
            <a:ext cx="2024937" cy="21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Grifo de cocina monomando con caño alto+ducha DELINIA Alain níquel - 1">
            <a:extLst>
              <a:ext uri="{FF2B5EF4-FFF2-40B4-BE49-F238E27FC236}">
                <a16:creationId xmlns:a16="http://schemas.microsoft.com/office/drawing/2014/main" id="{E808D956-4D23-A817-046E-8DA938526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 b="6601"/>
          <a:stretch/>
        </p:blipFill>
        <p:spPr bwMode="auto">
          <a:xfrm>
            <a:off x="9109677" y="1375866"/>
            <a:ext cx="1691975" cy="21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Qué es la serigrafía textil? | Artesanal y materiales necesarios ⭐️">
            <a:extLst>
              <a:ext uri="{FF2B5EF4-FFF2-40B4-BE49-F238E27FC236}">
                <a16:creationId xmlns:a16="http://schemas.microsoft.com/office/drawing/2014/main" id="{ACD706CB-8306-98F6-A939-3CF18C57A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0" r="26794" b="5"/>
          <a:stretch/>
        </p:blipFill>
        <p:spPr bwMode="auto">
          <a:xfrm>
            <a:off x="6535256" y="3715613"/>
            <a:ext cx="2002906" cy="217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insoladora LUX DRYER">
            <a:extLst>
              <a:ext uri="{FF2B5EF4-FFF2-40B4-BE49-F238E27FC236}">
                <a16:creationId xmlns:a16="http://schemas.microsoft.com/office/drawing/2014/main" id="{B535E37E-7DD5-E56C-AD76-D9BFB919C9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7" r="-4" b="11079"/>
          <a:stretch/>
        </p:blipFill>
        <p:spPr bwMode="auto">
          <a:xfrm>
            <a:off x="8829413" y="4038551"/>
            <a:ext cx="2252504" cy="154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50836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4">
            <a:extLst>
              <a:ext uri="{FF2B5EF4-FFF2-40B4-BE49-F238E27FC236}">
                <a16:creationId xmlns:a16="http://schemas.microsoft.com/office/drawing/2014/main" id="{063B3F06-B954-44B8-BEA2-AADDA0171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3" name="Picture 4116">
            <a:extLst>
              <a:ext uri="{FF2B5EF4-FFF2-40B4-BE49-F238E27FC236}">
                <a16:creationId xmlns:a16="http://schemas.microsoft.com/office/drawing/2014/main" id="{DD14D308-5422-4BF6-A2F3-6D0B50D9B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EFB18-483E-75E8-881B-C6392AD6E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1394" y="1441450"/>
            <a:ext cx="4222856" cy="468225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" sz="1800" u="sng"/>
              <a:t>Pintado</a:t>
            </a:r>
          </a:p>
          <a:p>
            <a:pPr marL="0" indent="0">
              <a:buNone/>
            </a:pPr>
            <a:endParaRPr lang="es-ES" sz="1800" u="sng"/>
          </a:p>
          <a:p>
            <a:r>
              <a:rPr lang="es-ES" sz="1800"/>
              <a:t>Pulpo</a:t>
            </a:r>
          </a:p>
          <a:p>
            <a:endParaRPr lang="es-ES" sz="1800"/>
          </a:p>
          <a:p>
            <a:r>
              <a:rPr lang="es-ES" sz="1800"/>
              <a:t>Prenda </a:t>
            </a:r>
          </a:p>
          <a:p>
            <a:endParaRPr lang="es-ES" sz="1800"/>
          </a:p>
          <a:p>
            <a:r>
              <a:rPr lang="es-ES" sz="1800"/>
              <a:t>Marco con emulsión revelada</a:t>
            </a:r>
          </a:p>
          <a:p>
            <a:endParaRPr lang="es-ES" sz="1800"/>
          </a:p>
          <a:p>
            <a:r>
              <a:rPr lang="es-ES" sz="1800"/>
              <a:t>Tinta de serigrafia</a:t>
            </a:r>
          </a:p>
          <a:p>
            <a:endParaRPr lang="es-ES" sz="1800"/>
          </a:p>
          <a:p>
            <a:r>
              <a:rPr lang="es-ES" sz="1800"/>
              <a:t>Rasero</a:t>
            </a:r>
          </a:p>
        </p:txBody>
      </p:sp>
      <p:sp>
        <p:nvSpPr>
          <p:cNvPr id="4114" name="Rounded Rectangle 14">
            <a:extLst>
              <a:ext uri="{FF2B5EF4-FFF2-40B4-BE49-F238E27FC236}">
                <a16:creationId xmlns:a16="http://schemas.microsoft.com/office/drawing/2014/main" id="{A24869B7-74F4-4430-81EA-EB67FD7D3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Camiseta algodón varios colores">
            <a:extLst>
              <a:ext uri="{FF2B5EF4-FFF2-40B4-BE49-F238E27FC236}">
                <a16:creationId xmlns:a16="http://schemas.microsoft.com/office/drawing/2014/main" id="{223BCDF2-2A51-A7C8-AC71-FB34350B6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7" r="16269" b="1"/>
          <a:stretch/>
        </p:blipFill>
        <p:spPr bwMode="auto">
          <a:xfrm>
            <a:off x="6743982" y="1375867"/>
            <a:ext cx="1585453" cy="218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Pulpo manual serigrafía V-1000 4E/6C">
            <a:extLst>
              <a:ext uri="{FF2B5EF4-FFF2-40B4-BE49-F238E27FC236}">
                <a16:creationId xmlns:a16="http://schemas.microsoft.com/office/drawing/2014/main" id="{6D13E9C7-23C3-5FF7-6037-4C7A7955A6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4" r="-5" b="16202"/>
          <a:stretch/>
        </p:blipFill>
        <p:spPr bwMode="auto">
          <a:xfrm>
            <a:off x="8829413" y="1616007"/>
            <a:ext cx="2252504" cy="170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INTA SERIGRAFIA TODO TIPO DE PRENDA - GMTEXTIL">
            <a:extLst>
              <a:ext uri="{FF2B5EF4-FFF2-40B4-BE49-F238E27FC236}">
                <a16:creationId xmlns:a16="http://schemas.microsoft.com/office/drawing/2014/main" id="{9B2B7804-8B83-E06C-190D-68857C604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8761"/>
          <a:stretch/>
        </p:blipFill>
        <p:spPr bwMode="auto">
          <a:xfrm>
            <a:off x="6404872" y="4030514"/>
            <a:ext cx="2263674" cy="1549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ERIGRAFIA ARTESANAL BARCELONA">
            <a:extLst>
              <a:ext uri="{FF2B5EF4-FFF2-40B4-BE49-F238E27FC236}">
                <a16:creationId xmlns:a16="http://schemas.microsoft.com/office/drawing/2014/main" id="{559A667F-DCFA-D418-F398-116BFBB108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9560" b="-1"/>
          <a:stretch/>
        </p:blipFill>
        <p:spPr bwMode="auto">
          <a:xfrm>
            <a:off x="9189168" y="3715613"/>
            <a:ext cx="1532994" cy="218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51402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5AF2F3EC-4112-4707-AD07-6D1888FCB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74E62-85CA-D1C5-3E95-F6DCC495A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166" y="2205823"/>
            <a:ext cx="3206819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800" u="sng"/>
              <a:t>Entrega</a:t>
            </a:r>
          </a:p>
          <a:p>
            <a:pPr marL="0" indent="0">
              <a:buNone/>
            </a:pPr>
            <a:endParaRPr lang="es-ES" u="sng"/>
          </a:p>
          <a:p>
            <a:r>
              <a:rPr lang="es-ES" sz="2000"/>
              <a:t>Recogida </a:t>
            </a:r>
          </a:p>
          <a:p>
            <a:endParaRPr lang="es-ES" sz="2000"/>
          </a:p>
          <a:p>
            <a:r>
              <a:rPr lang="es-ES" sz="2000"/>
              <a:t>Entrega por correo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10249" name="Rounded Rectangle 14">
            <a:extLst>
              <a:ext uri="{FF2B5EF4-FFF2-40B4-BE49-F238E27FC236}">
                <a16:creationId xmlns:a16="http://schemas.microsoft.com/office/drawing/2014/main" id="{332E092C-E598-4DFD-A98D-CED26A21B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uestro Taller : Taller propio de Estampación Textil">
            <a:extLst>
              <a:ext uri="{FF2B5EF4-FFF2-40B4-BE49-F238E27FC236}">
                <a16:creationId xmlns:a16="http://schemas.microsoft.com/office/drawing/2014/main" id="{06AE9588-9668-A99B-191B-599034B04D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6" r="24596" b="-1"/>
          <a:stretch/>
        </p:blipFill>
        <p:spPr bwMode="auto">
          <a:xfrm>
            <a:off x="6414043" y="1375866"/>
            <a:ext cx="2466491" cy="2683228"/>
          </a:xfrm>
          <a:custGeom>
            <a:avLst/>
            <a:gdLst/>
            <a:ahLst/>
            <a:cxnLst/>
            <a:rect l="l" t="t" r="r" b="b"/>
            <a:pathLst>
              <a:path w="2989398" h="2740475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740475"/>
                </a:lnTo>
                <a:lnTo>
                  <a:pt x="0" y="2740475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1" name="Freeform 16">
            <a:extLst>
              <a:ext uri="{FF2B5EF4-FFF2-40B4-BE49-F238E27FC236}">
                <a16:creationId xmlns:a16="http://schemas.microsoft.com/office/drawing/2014/main" id="{557DA3DA-8CE8-4783-B05F-82DA35E87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4066" y="1375866"/>
            <a:ext cx="2047851" cy="1551917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3" name="Picture 10252">
            <a:extLst>
              <a:ext uri="{FF2B5EF4-FFF2-40B4-BE49-F238E27FC236}">
                <a16:creationId xmlns:a16="http://schemas.microsoft.com/office/drawing/2014/main" id="{EC34A42F-4965-427D-86F7-BB265A3B0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0255" name="Freeform 17">
            <a:extLst>
              <a:ext uri="{FF2B5EF4-FFF2-40B4-BE49-F238E27FC236}">
                <a16:creationId xmlns:a16="http://schemas.microsoft.com/office/drawing/2014/main" id="{D3E3A722-38CF-404C-9F4E-743785C09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419239" y="4199460"/>
            <a:ext cx="2466774" cy="1695035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Enviar con Correos: Guía completa para tu eCommerce">
            <a:extLst>
              <a:ext uri="{FF2B5EF4-FFF2-40B4-BE49-F238E27FC236}">
                <a16:creationId xmlns:a16="http://schemas.microsoft.com/office/drawing/2014/main" id="{AB371830-41E9-969D-499D-B204EE545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43" y="4199459"/>
            <a:ext cx="4828885" cy="17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2357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CDD1C7-3E51-40DC-8B85-24AA12A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C0C6-2E6A-4FE0-8465-4642D2406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/>
              <a:t>Sistema DE PRODUCCIÓN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/>
              <a:t>Sistema flexible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02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Rectangle 9224">
            <a:extLst>
              <a:ext uri="{FF2B5EF4-FFF2-40B4-BE49-F238E27FC236}">
                <a16:creationId xmlns:a16="http://schemas.microsoft.com/office/drawing/2014/main" id="{93349EB8-FE1F-4A90-A5D2-B6E6D26163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737FC8-B56E-4F3F-249F-114C8FE9C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4753466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u="sng"/>
              <a:t>Sistema flexible</a:t>
            </a:r>
          </a:p>
          <a:p>
            <a:r>
              <a:rPr lang="es-ES" sz="2000"/>
              <a:t>Trabajamos por lotes</a:t>
            </a:r>
          </a:p>
          <a:p>
            <a:endParaRPr lang="es-ES" sz="2000"/>
          </a:p>
          <a:p>
            <a:r>
              <a:rPr lang="es-ES" sz="2000"/>
              <a:t>Producto muy personalizado</a:t>
            </a:r>
          </a:p>
          <a:p>
            <a:endParaRPr lang="es-ES" sz="2000"/>
          </a:p>
          <a:p>
            <a:r>
              <a:rPr lang="es-ES" sz="2000"/>
              <a:t>Trabajadores cualificados</a:t>
            </a:r>
          </a:p>
          <a:p>
            <a:endParaRPr lang="es-ES" sz="2000"/>
          </a:p>
          <a:p>
            <a:r>
              <a:rPr lang="es-ES" sz="2000"/>
              <a:t>Complicación en la estimación de los materiales</a:t>
            </a:r>
          </a:p>
        </p:txBody>
      </p:sp>
      <p:sp>
        <p:nvSpPr>
          <p:cNvPr id="9223" name="Rounded Rectangle 14">
            <a:extLst>
              <a:ext uri="{FF2B5EF4-FFF2-40B4-BE49-F238E27FC236}">
                <a16:creationId xmlns:a16="http://schemas.microsoft.com/office/drawing/2014/main" id="{327D416C-5988-4B67-9C9E-F21487101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3881" y="107031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Nuestro Taller : Taller propio de Estampación Textil">
            <a:extLst>
              <a:ext uri="{FF2B5EF4-FFF2-40B4-BE49-F238E27FC236}">
                <a16:creationId xmlns:a16="http://schemas.microsoft.com/office/drawing/2014/main" id="{D573AF98-DAAE-6050-6159-04D8E49F0F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6" r="24596" b="-1"/>
          <a:stretch/>
        </p:blipFill>
        <p:spPr bwMode="auto">
          <a:xfrm>
            <a:off x="6581755" y="1548587"/>
            <a:ext cx="2130028" cy="2317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4" name="Rectangle 9228">
            <a:extLst>
              <a:ext uri="{FF2B5EF4-FFF2-40B4-BE49-F238E27FC236}">
                <a16:creationId xmlns:a16="http://schemas.microsoft.com/office/drawing/2014/main" id="{FA4378E7-21E3-4349-BA59-8B5D97F23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9333" y="1375866"/>
            <a:ext cx="2476680" cy="266272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6" name="Freeform 28">
            <a:extLst>
              <a:ext uri="{FF2B5EF4-FFF2-40B4-BE49-F238E27FC236}">
                <a16:creationId xmlns:a16="http://schemas.microsoft.com/office/drawing/2014/main" id="{7C2C6FB8-305D-45C0-AD0A-9033C7FC7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1448" y="1375867"/>
            <a:ext cx="2030670" cy="1983816"/>
          </a:xfrm>
          <a:custGeom>
            <a:avLst/>
            <a:gdLst>
              <a:gd name="connsiteX0" fmla="*/ 203 w 2048256"/>
              <a:gd name="connsiteY0" fmla="*/ 0 h 2003561"/>
              <a:gd name="connsiteX1" fmla="*/ 96482 w 2048256"/>
              <a:gd name="connsiteY1" fmla="*/ 0 h 2003561"/>
              <a:gd name="connsiteX2" fmla="*/ 1307000 w 2048256"/>
              <a:gd name="connsiteY2" fmla="*/ 0 h 2003561"/>
              <a:gd name="connsiteX3" fmla="*/ 1951775 w 2048256"/>
              <a:gd name="connsiteY3" fmla="*/ 0 h 2003561"/>
              <a:gd name="connsiteX4" fmla="*/ 2048054 w 2048256"/>
              <a:gd name="connsiteY4" fmla="*/ 114253 h 2003561"/>
              <a:gd name="connsiteX5" fmla="*/ 2048054 w 2048256"/>
              <a:gd name="connsiteY5" fmla="*/ 1280842 h 2003561"/>
              <a:gd name="connsiteX6" fmla="*/ 2048256 w 2048256"/>
              <a:gd name="connsiteY6" fmla="*/ 1280842 h 2003561"/>
              <a:gd name="connsiteX7" fmla="*/ 2048256 w 2048256"/>
              <a:gd name="connsiteY7" fmla="*/ 2003561 h 2003561"/>
              <a:gd name="connsiteX8" fmla="*/ 0 w 2048256"/>
              <a:gd name="connsiteY8" fmla="*/ 2003561 h 2003561"/>
              <a:gd name="connsiteX9" fmla="*/ 0 w 2048256"/>
              <a:gd name="connsiteY9" fmla="*/ 1280842 h 2003561"/>
              <a:gd name="connsiteX10" fmla="*/ 203 w 2048256"/>
              <a:gd name="connsiteY10" fmla="*/ 1280842 h 2003561"/>
              <a:gd name="connsiteX11" fmla="*/ 203 w 2048256"/>
              <a:gd name="connsiteY11" fmla="*/ 114253 h 200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48256" h="2003561">
                <a:moveTo>
                  <a:pt x="203" y="0"/>
                </a:moveTo>
                <a:lnTo>
                  <a:pt x="96482" y="0"/>
                </a:lnTo>
                <a:lnTo>
                  <a:pt x="1307000" y="0"/>
                </a:lnTo>
                <a:lnTo>
                  <a:pt x="1951775" y="0"/>
                </a:lnTo>
                <a:cubicBezTo>
                  <a:pt x="2004949" y="0"/>
                  <a:pt x="2048054" y="51153"/>
                  <a:pt x="2048054" y="114253"/>
                </a:cubicBezTo>
                <a:lnTo>
                  <a:pt x="2048054" y="1280842"/>
                </a:lnTo>
                <a:lnTo>
                  <a:pt x="2048256" y="1280842"/>
                </a:lnTo>
                <a:lnTo>
                  <a:pt x="2048256" y="2003561"/>
                </a:lnTo>
                <a:lnTo>
                  <a:pt x="0" y="2003561"/>
                </a:lnTo>
                <a:lnTo>
                  <a:pt x="0" y="1280842"/>
                </a:lnTo>
                <a:lnTo>
                  <a:pt x="203" y="1280842"/>
                </a:lnTo>
                <a:lnTo>
                  <a:pt x="203" y="11425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8" name="Picture 9232">
            <a:extLst>
              <a:ext uri="{FF2B5EF4-FFF2-40B4-BE49-F238E27FC236}">
                <a16:creationId xmlns:a16="http://schemas.microsoft.com/office/drawing/2014/main" id="{5BDCE16A-8ED6-4FF7-B942-04E88D00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546513-477E-598A-2F6B-32799FD8E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4753466" cy="1293028"/>
          </a:xfrm>
        </p:spPr>
        <p:txBody>
          <a:bodyPr>
            <a:normAutofit/>
          </a:bodyPr>
          <a:lstStyle/>
          <a:p>
            <a:pPr algn="ctr"/>
            <a:br>
              <a:rPr lang="es-ES" sz="2800" b="1"/>
            </a:br>
            <a:r>
              <a:rPr lang="es-ES" sz="2800" b="1"/>
              <a:t>4. Sistema de producción</a:t>
            </a:r>
          </a:p>
        </p:txBody>
      </p:sp>
      <p:sp>
        <p:nvSpPr>
          <p:cNvPr id="9235" name="Freeform 17">
            <a:extLst>
              <a:ext uri="{FF2B5EF4-FFF2-40B4-BE49-F238E27FC236}">
                <a16:creationId xmlns:a16="http://schemas.microsoft.com/office/drawing/2014/main" id="{2B3883A5-74C5-4A4D-8BD1-5356492C0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419239" y="4199460"/>
            <a:ext cx="2466774" cy="1695035"/>
          </a:xfrm>
          <a:custGeom>
            <a:avLst/>
            <a:gdLst>
              <a:gd name="connsiteX0" fmla="*/ 0 w 2482004"/>
              <a:gd name="connsiteY0" fmla="*/ 0 h 1585026"/>
              <a:gd name="connsiteX1" fmla="*/ 116690 w 2482004"/>
              <a:gd name="connsiteY1" fmla="*/ 0 h 1585026"/>
              <a:gd name="connsiteX2" fmla="*/ 1583843 w 2482004"/>
              <a:gd name="connsiteY2" fmla="*/ 0 h 1585026"/>
              <a:gd name="connsiteX3" fmla="*/ 2365314 w 2482004"/>
              <a:gd name="connsiteY3" fmla="*/ 0 h 1585026"/>
              <a:gd name="connsiteX4" fmla="*/ 2482004 w 2482004"/>
              <a:gd name="connsiteY4" fmla="*/ 116690 h 1585026"/>
              <a:gd name="connsiteX5" fmla="*/ 2482004 w 2482004"/>
              <a:gd name="connsiteY5" fmla="*/ 1585026 h 1585026"/>
              <a:gd name="connsiteX6" fmla="*/ 1583843 w 2482004"/>
              <a:gd name="connsiteY6" fmla="*/ 1585026 h 1585026"/>
              <a:gd name="connsiteX7" fmla="*/ 0 w 2482004"/>
              <a:gd name="connsiteY7" fmla="*/ 1585026 h 1585026"/>
              <a:gd name="connsiteX8" fmla="*/ 0 w 2482004"/>
              <a:gd name="connsiteY8" fmla="*/ 116690 h 158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82004" h="1585026">
                <a:moveTo>
                  <a:pt x="0" y="0"/>
                </a:moveTo>
                <a:lnTo>
                  <a:pt x="116690" y="0"/>
                </a:lnTo>
                <a:lnTo>
                  <a:pt x="1583843" y="0"/>
                </a:lnTo>
                <a:lnTo>
                  <a:pt x="2365314" y="0"/>
                </a:lnTo>
                <a:cubicBezTo>
                  <a:pt x="2429760" y="0"/>
                  <a:pt x="2482004" y="52244"/>
                  <a:pt x="2482004" y="116690"/>
                </a:cubicBezTo>
                <a:lnTo>
                  <a:pt x="2482004" y="1585026"/>
                </a:lnTo>
                <a:lnTo>
                  <a:pt x="1583843" y="1585026"/>
                </a:lnTo>
                <a:lnTo>
                  <a:pt x="0" y="1585026"/>
                </a:lnTo>
                <a:lnTo>
                  <a:pt x="0" y="11669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Pila De Camiseta De Colores Aisladas Sobre Fondo Blanco Archivo Contiene  Una Ruta De Acceso Al Aislamiento Foto de stock y más banco de imágenes de  Montón - iStock">
            <a:extLst>
              <a:ext uri="{FF2B5EF4-FFF2-40B4-BE49-F238E27FC236}">
                <a16:creationId xmlns:a16="http://schemas.microsoft.com/office/drawing/2014/main" id="{E8B14BE1-A56A-4644-1293-DD528AAD9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4" r="19224" b="4"/>
          <a:stretch/>
        </p:blipFill>
        <p:spPr bwMode="auto">
          <a:xfrm>
            <a:off x="9333855" y="3689683"/>
            <a:ext cx="1474710" cy="203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7" name="Rectangle 9236">
            <a:extLst>
              <a:ext uri="{FF2B5EF4-FFF2-40B4-BE49-F238E27FC236}">
                <a16:creationId xmlns:a16="http://schemas.microsoft.com/office/drawing/2014/main" id="{7DC7A127-96B5-4ADD-AA2C-405C8D6A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1448" y="3521242"/>
            <a:ext cx="2030469" cy="2373253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187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58AE6-CC12-18A4-DAA5-4DD523FE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ÍNDICE DE CONTENIDOS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2E7A439D-8C38-DE95-EC3A-96BCC13FD1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4256139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21909261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D10C6-C57F-2D64-A699-AB04724C8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7899" y="851922"/>
            <a:ext cx="8610600" cy="1293028"/>
          </a:xfrm>
        </p:spPr>
        <p:txBody>
          <a:bodyPr/>
          <a:lstStyle/>
          <a:p>
            <a:pPr algn="ctr"/>
            <a:r>
              <a:rPr lang="es-ES"/>
              <a:t>Costes fijos</a:t>
            </a:r>
          </a:p>
        </p:txBody>
      </p:sp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83D7A56-0637-168F-31F1-294C23EE8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22"/>
          <a:stretch/>
        </p:blipFill>
        <p:spPr>
          <a:xfrm>
            <a:off x="162646" y="2585734"/>
            <a:ext cx="11866708" cy="26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045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04" y="437156"/>
            <a:ext cx="9086850" cy="1645452"/>
          </a:xfrm>
        </p:spPr>
        <p:txBody>
          <a:bodyPr/>
          <a:lstStyle/>
          <a:p>
            <a:pPr algn="ctr"/>
            <a:r>
              <a:rPr lang="es-ES"/>
              <a:t>Resumen del préstamo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DCDC6E-AE0D-A4E3-353C-AA1E3EDF0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0"/>
          <a:stretch/>
        </p:blipFill>
        <p:spPr>
          <a:xfrm>
            <a:off x="596531" y="2082608"/>
            <a:ext cx="11374933" cy="28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38999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B5C28-02F3-14FF-9770-FF6566B8C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41732"/>
            <a:ext cx="8610600" cy="1293028"/>
          </a:xfrm>
        </p:spPr>
        <p:txBody>
          <a:bodyPr/>
          <a:lstStyle/>
          <a:p>
            <a:pPr algn="ctr"/>
            <a:r>
              <a:rPr lang="es-ES"/>
              <a:t>Previsión de ventas</a:t>
            </a:r>
            <a:br>
              <a:rPr lang="es-ES"/>
            </a:br>
            <a:endParaRPr lang="es-ES"/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FE56022-DFCF-1078-53CA-11764DE975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7" r="1137"/>
          <a:stretch/>
        </p:blipFill>
        <p:spPr>
          <a:xfrm>
            <a:off x="1282085" y="4723240"/>
            <a:ext cx="9413821" cy="1495445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47AE27F-8392-B4FD-02B0-04E006650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80" y="1727457"/>
            <a:ext cx="8017229" cy="28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70280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56F2F7-7384-55C5-D022-B3DC2806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046475"/>
            <a:ext cx="8610600" cy="1293028"/>
          </a:xfrm>
        </p:spPr>
        <p:txBody>
          <a:bodyPr/>
          <a:lstStyle/>
          <a:p>
            <a:pPr algn="ctr"/>
            <a:r>
              <a:rPr lang="es-ES"/>
              <a:t>Costes variables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4839462-AB8B-7D99-FC07-F3B51A198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6"/>
          <a:stretch/>
        </p:blipFill>
        <p:spPr>
          <a:xfrm>
            <a:off x="602273" y="2330665"/>
            <a:ext cx="10987454" cy="348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81984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883C51-816A-FD1A-2DD5-811C6AC5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826516"/>
            <a:ext cx="8610600" cy="1293028"/>
          </a:xfrm>
        </p:spPr>
        <p:txBody>
          <a:bodyPr/>
          <a:lstStyle/>
          <a:p>
            <a:pPr algn="ctr"/>
            <a:r>
              <a:rPr lang="es-ES"/>
              <a:t>INGRESOS Y COSTES TOTALES</a:t>
            </a:r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C05AD1F-A383-D58B-85B4-84E118F35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14" y="2437998"/>
            <a:ext cx="9603710" cy="181909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A7DFD0E-9BE0-02F1-E74F-7595CA066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14" y="4654501"/>
            <a:ext cx="9603710" cy="100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14068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D1D0D-7CB9-BBC9-8322-5F36A38A6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663" y="88211"/>
            <a:ext cx="9626600" cy="1293028"/>
          </a:xfrm>
        </p:spPr>
        <p:txBody>
          <a:bodyPr>
            <a:normAutofit fontScale="90000"/>
          </a:bodyPr>
          <a:lstStyle/>
          <a:p>
            <a:r>
              <a:rPr lang="es-ES" dirty="0"/>
              <a:t>PUNTO DE EQUILIBRIO Y APALANCAMIENTO OPERATIVO (1ER AÑO)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BD42259-8F35-8EFC-E68A-D52AC923BAAB}"/>
                  </a:ext>
                </a:extLst>
              </p:cNvPr>
              <p:cNvSpPr txBox="1"/>
              <p:nvPr/>
            </p:nvSpPr>
            <p:spPr>
              <a:xfrm>
                <a:off x="545591" y="1271741"/>
                <a:ext cx="5782057" cy="5516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𝑐𝑎𝑚𝑖𝑠𝑒𝑡𝑎𝑠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𝑉𝑈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𝑐𝑎𝑚𝑖𝑠𝑒𝑡𝑎𝑠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92.635,68 €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9−1,24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67.854,76 €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144.754,07 € 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=5596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𝑠𝑢𝑑𝑎𝑑𝑒𝑟𝑎𝑠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𝑉𝑈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𝑠𝑢𝑑𝑎𝑑𝑒𝑟𝑎𝑠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92.635,68 €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14−4,33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 65.347,20 €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144.754,07 € 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=4325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𝑠𝑒𝑟𝑖𝑔𝑟𝑎𝑓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í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𝑉𝑈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𝑠𝑒𝑟𝑖𝑔𝑟𝑎𝑓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í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𝑖𝑛𝑔𝑟𝑒𝑠𝑜𝑠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𝑡𝑜𝑡𝑎𝑙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92.635,68 €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5−0,11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×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11.552,11 €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144.754,07 € 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=1512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BD42259-8F35-8EFC-E68A-D52AC923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91" y="1271741"/>
                <a:ext cx="5782057" cy="55168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82239E-DF9E-96FC-CDF4-6D3315A47A93}"/>
                  </a:ext>
                </a:extLst>
              </p:cNvPr>
              <p:cNvSpPr txBox="1"/>
              <p:nvPr/>
            </p:nvSpPr>
            <p:spPr>
              <a:xfrm>
                <a:off x="6327648" y="2313432"/>
                <a:ext cx="5715000" cy="312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𝑐𝑎𝑚𝑖𝑠𝑒𝑡𝑎𝑠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7539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7539 −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5596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3,88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𝑠𝑢𝑑𝑎𝑑𝑒𝑟𝑎𝑠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4668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4668−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4325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13,61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𝑠𝑒𝑟𝑖𝑔𝑟𝑎𝑓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í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s-ES" sz="18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𝑒𝑟</m:t>
                                  </m:r>
                                </m:sup>
                              </m:sSup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ñ</m:t>
                              </m:r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𝑜</m:t>
                              </m:r>
                            </m:den>
                          </m:f>
                        </m:e>
                      </m:d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 </m:t>
                          </m:r>
                          <m:sSub>
                            <m:sSubPr>
                              <m:ctrlP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2310 </m:t>
                          </m:r>
                        </m:num>
                        <m:den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2310 − </m:t>
                          </m:r>
                          <m:r>
                            <a:rPr lang="es-ES" sz="18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1512</m:t>
                          </m:r>
                        </m:den>
                      </m:f>
                      <m:r>
                        <a:rPr lang="es-ES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 2,89</m:t>
                      </m:r>
                    </m:oMath>
                  </m:oMathPara>
                </a14:m>
                <a:endParaRPr lang="es-ES" sz="20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382239E-DF9E-96FC-CDF4-6D3315A47A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7648" y="2313432"/>
                <a:ext cx="5715000" cy="31267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90451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1488E-6DF5-60F9-5388-EEF47FC5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15" y="230404"/>
            <a:ext cx="9512300" cy="1293028"/>
          </a:xfrm>
        </p:spPr>
        <p:txBody>
          <a:bodyPr>
            <a:normAutofit fontScale="90000"/>
          </a:bodyPr>
          <a:lstStyle/>
          <a:p>
            <a:r>
              <a:rPr lang="es-ES"/>
              <a:t>Punto de equilibrio y apalancamiento operativo (5 años)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CED5796-C6D9-78CC-4FEF-5915F1119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07" y="1795534"/>
            <a:ext cx="5134521" cy="14629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D2DF3D4-09FF-5FC3-0ABB-A902C3FE4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401" y="1795534"/>
            <a:ext cx="4709296" cy="1462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EE84B2B-697E-F929-8D3B-95EAF8B7C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620" y="3429000"/>
            <a:ext cx="5212760" cy="158850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FDDBD50-7A48-7C4B-A751-180717CF0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927" y="5188022"/>
            <a:ext cx="5053879" cy="155504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198FF6B-2561-08DB-788F-C89461A369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140" y="5188022"/>
            <a:ext cx="5068830" cy="155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067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CDD1C7-3E51-40DC-8B85-24AA12A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C0C6-2E6A-4FE0-8465-4642D2406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/>
              <a:t>PLAN DE MARKETING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/>
              <a:t>Marketing estratégico y operativo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995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24693-1F8F-2B42-50CD-426798378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925" y="623760"/>
            <a:ext cx="8610600" cy="753531"/>
          </a:xfrm>
        </p:spPr>
        <p:txBody>
          <a:bodyPr/>
          <a:lstStyle/>
          <a:p>
            <a:r>
              <a:rPr lang="es-ES" b="1"/>
              <a:t>Marketing estratégico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31EC6BAE-6356-994C-2BDD-4C76D50F5774}"/>
              </a:ext>
            </a:extLst>
          </p:cNvPr>
          <p:cNvSpPr txBox="1">
            <a:spLocks/>
          </p:cNvSpPr>
          <p:nvPr/>
        </p:nvSpPr>
        <p:spPr>
          <a:xfrm>
            <a:off x="1431036" y="1287712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65000"/>
                  </a:schemeClr>
                </a:solidFill>
              </a:rPr>
              <a:t>Análisis de mercado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30AEF10-0EA6-354D-032B-FCFB878A58EF}"/>
              </a:ext>
            </a:extLst>
          </p:cNvPr>
          <p:cNvSpPr/>
          <p:nvPr/>
        </p:nvSpPr>
        <p:spPr>
          <a:xfrm>
            <a:off x="582475" y="1858363"/>
            <a:ext cx="11027050" cy="996696"/>
          </a:xfrm>
          <a:prstGeom prst="rect">
            <a:avLst/>
          </a:prstGeom>
          <a:solidFill>
            <a:srgbClr val="0070C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EE3E430-3AFC-4E11-25A5-2E741E537475}"/>
              </a:ext>
            </a:extLst>
          </p:cNvPr>
          <p:cNvSpPr txBox="1"/>
          <p:nvPr/>
        </p:nvSpPr>
        <p:spPr>
          <a:xfrm>
            <a:off x="719635" y="1983033"/>
            <a:ext cx="197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002060"/>
                </a:solidFill>
                <a:latin typeface="+mj-lt"/>
              </a:rPr>
              <a:t>OBJETIVOS: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6B49788-2D51-0DC3-CC1D-0104B70189CD}"/>
              </a:ext>
            </a:extLst>
          </p:cNvPr>
          <p:cNvSpPr txBox="1"/>
          <p:nvPr/>
        </p:nvSpPr>
        <p:spPr>
          <a:xfrm>
            <a:off x="2828237" y="2042446"/>
            <a:ext cx="44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/>
              <a:t>Aumentar el valor de la empresa: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ACB2825-BABB-118F-6C5B-2149325761F0}"/>
              </a:ext>
            </a:extLst>
          </p:cNvPr>
          <p:cNvSpPr txBox="1"/>
          <p:nvPr/>
        </p:nvSpPr>
        <p:spPr>
          <a:xfrm>
            <a:off x="7243841" y="2042446"/>
            <a:ext cx="4239844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85000"/>
                  </a:schemeClr>
                </a:solidFill>
              </a:rPr>
              <a:t>Aumentar ventas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tx1">
                    <a:lumMod val="85000"/>
                  </a:schemeClr>
                </a:solidFill>
              </a:rPr>
              <a:t>Posicionamiento a nivel nacional</a:t>
            </a:r>
          </a:p>
          <a:p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64D5205-6891-2107-2F71-A3E54BDA2281}"/>
              </a:ext>
            </a:extLst>
          </p:cNvPr>
          <p:cNvSpPr/>
          <p:nvPr/>
        </p:nvSpPr>
        <p:spPr>
          <a:xfrm>
            <a:off x="582475" y="3153456"/>
            <a:ext cx="11027050" cy="1159157"/>
          </a:xfrm>
          <a:prstGeom prst="rect">
            <a:avLst/>
          </a:prstGeom>
          <a:solidFill>
            <a:srgbClr val="CC00CC"/>
          </a:solidFill>
          <a:ln w="57150">
            <a:solidFill>
              <a:srgbClr val="66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FA04F8-D75D-966A-862A-5BEC6FB1ADDC}"/>
              </a:ext>
            </a:extLst>
          </p:cNvPr>
          <p:cNvSpPr txBox="1"/>
          <p:nvPr/>
        </p:nvSpPr>
        <p:spPr>
          <a:xfrm>
            <a:off x="674416" y="3294996"/>
            <a:ext cx="197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660066"/>
                </a:solidFill>
                <a:latin typeface="+mj-lt"/>
              </a:rPr>
              <a:t>CLIENTES: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6DBF015-B9F7-0DF7-E75E-4C5AF6D8D0F2}"/>
              </a:ext>
            </a:extLst>
          </p:cNvPr>
          <p:cNvSpPr txBox="1"/>
          <p:nvPr/>
        </p:nvSpPr>
        <p:spPr>
          <a:xfrm>
            <a:off x="2998925" y="3226015"/>
            <a:ext cx="2952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		     </a:t>
            </a:r>
          </a:p>
          <a:p>
            <a:r>
              <a:rPr lang="es-ES"/>
              <a:t>1.	 Gente local 	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1E1FBFD-8768-6013-EC7E-77C7405D2FE1}"/>
              </a:ext>
            </a:extLst>
          </p:cNvPr>
          <p:cNvSpPr txBox="1"/>
          <p:nvPr/>
        </p:nvSpPr>
        <p:spPr>
          <a:xfrm>
            <a:off x="7159676" y="3275136"/>
            <a:ext cx="4066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	Clientes a nivel nacional</a:t>
            </a:r>
          </a:p>
          <a:p>
            <a:r>
              <a:rPr lang="es-ES"/>
              <a:t>2. 	Empresas jóvenes</a:t>
            </a:r>
          </a:p>
          <a:p>
            <a:r>
              <a:rPr lang="es-ES"/>
              <a:t>	Equipos deportivos	</a:t>
            </a:r>
          </a:p>
          <a:p>
            <a:pPr marL="342900" indent="-342900">
              <a:buAutoNum type="arabicPeriod" startAt="2"/>
            </a:pPr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3A5E708-AB56-4470-9B39-770F513B2E71}"/>
              </a:ext>
            </a:extLst>
          </p:cNvPr>
          <p:cNvSpPr/>
          <p:nvPr/>
        </p:nvSpPr>
        <p:spPr>
          <a:xfrm>
            <a:off x="582475" y="4611010"/>
            <a:ext cx="11027050" cy="718372"/>
          </a:xfrm>
          <a:prstGeom prst="rect">
            <a:avLst/>
          </a:prstGeom>
          <a:solidFill>
            <a:srgbClr val="FFC000"/>
          </a:solidFill>
          <a:ln w="57150">
            <a:solidFill>
              <a:srgbClr val="99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F8330C-F594-B5D4-D618-3BEC3FB13EE8}"/>
              </a:ext>
            </a:extLst>
          </p:cNvPr>
          <p:cNvSpPr txBox="1"/>
          <p:nvPr/>
        </p:nvSpPr>
        <p:spPr>
          <a:xfrm>
            <a:off x="719635" y="4735680"/>
            <a:ext cx="197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996633"/>
                </a:solidFill>
                <a:latin typeface="+mj-lt"/>
              </a:rPr>
              <a:t>LIMITANTES: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2B41361-4A09-ED3C-0E15-BB542B93A424}"/>
              </a:ext>
            </a:extLst>
          </p:cNvPr>
          <p:cNvSpPr txBox="1"/>
          <p:nvPr/>
        </p:nvSpPr>
        <p:spPr>
          <a:xfrm>
            <a:off x="3064381" y="4796640"/>
            <a:ext cx="423984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Competidores locales</a:t>
            </a:r>
          </a:p>
          <a:p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B4B1B45-B454-E99E-BE08-FE9E4310FDDA}"/>
              </a:ext>
            </a:extLst>
          </p:cNvPr>
          <p:cNvSpPr txBox="1"/>
          <p:nvPr/>
        </p:nvSpPr>
        <p:spPr>
          <a:xfrm>
            <a:off x="7232521" y="4796639"/>
            <a:ext cx="423984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Empresas con prestigio</a:t>
            </a:r>
          </a:p>
          <a:p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5C24BA8-657A-710F-C298-469B8AA1FD3D}"/>
              </a:ext>
            </a:extLst>
          </p:cNvPr>
          <p:cNvSpPr txBox="1"/>
          <p:nvPr/>
        </p:nvSpPr>
        <p:spPr>
          <a:xfrm>
            <a:off x="674416" y="5769319"/>
            <a:ext cx="10492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/>
              <a:t>Para resumir nuestra situación actual, presentamos este </a:t>
            </a:r>
            <a:r>
              <a:rPr lang="es-ES" sz="2000" b="1"/>
              <a:t>DAFO:</a:t>
            </a:r>
          </a:p>
        </p:txBody>
      </p:sp>
    </p:spTree>
    <p:extLst>
      <p:ext uri="{BB962C8B-B14F-4D97-AF65-F5344CB8AC3E}">
        <p14:creationId xmlns:p14="http://schemas.microsoft.com/office/powerpoint/2010/main" val="1761628265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B7F9C71-59F8-96B0-E8AE-3333825C83BA}"/>
              </a:ext>
            </a:extLst>
          </p:cNvPr>
          <p:cNvSpPr txBox="1">
            <a:spLocks/>
          </p:cNvSpPr>
          <p:nvPr/>
        </p:nvSpPr>
        <p:spPr>
          <a:xfrm>
            <a:off x="2998925" y="534970"/>
            <a:ext cx="8610600" cy="753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b="1">
                <a:solidFill>
                  <a:schemeClr val="accent6">
                    <a:lumMod val="60000"/>
                    <a:lumOff val="40000"/>
                  </a:schemeClr>
                </a:solidFill>
              </a:rPr>
              <a:t>d</a:t>
            </a:r>
            <a:r>
              <a:rPr lang="es-ES" sz="5400" b="1">
                <a:solidFill>
                  <a:srgbClr val="FF0000"/>
                </a:solidFill>
              </a:rPr>
              <a:t>a</a:t>
            </a:r>
            <a:r>
              <a:rPr lang="es-ES" sz="5400" b="1">
                <a:solidFill>
                  <a:srgbClr val="FFC000"/>
                </a:solidFill>
              </a:rPr>
              <a:t>f</a:t>
            </a:r>
            <a:r>
              <a:rPr lang="es-ES" sz="5400" b="1">
                <a:solidFill>
                  <a:srgbClr val="00B050"/>
                </a:solidFill>
              </a:rPr>
              <a:t>o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04179A4-7FD6-43BE-B981-B3254D2A9DDC}"/>
              </a:ext>
            </a:extLst>
          </p:cNvPr>
          <p:cNvSpPr txBox="1">
            <a:spLocks/>
          </p:cNvSpPr>
          <p:nvPr/>
        </p:nvSpPr>
        <p:spPr>
          <a:xfrm>
            <a:off x="1431036" y="1198922"/>
            <a:ext cx="10144654" cy="2841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1400">
                <a:solidFill>
                  <a:schemeClr val="tx1">
                    <a:lumMod val="75000"/>
                  </a:schemeClr>
                </a:solidFill>
              </a:rPr>
              <a:t>Debilidades, amenazas, fortalezas, oportunidades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B42E8D4-564B-F770-D90B-F856E8F156CF}"/>
              </a:ext>
            </a:extLst>
          </p:cNvPr>
          <p:cNvCxnSpPr/>
          <p:nvPr/>
        </p:nvCxnSpPr>
        <p:spPr>
          <a:xfrm flipH="1">
            <a:off x="6650175" y="11460041"/>
            <a:ext cx="0" cy="23393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8DE522-9D4B-3D21-E6D8-121D65D859FB}"/>
              </a:ext>
            </a:extLst>
          </p:cNvPr>
          <p:cNvCxnSpPr/>
          <p:nvPr/>
        </p:nvCxnSpPr>
        <p:spPr>
          <a:xfrm flipH="1" flipV="1">
            <a:off x="4077155" y="12596691"/>
            <a:ext cx="5170805" cy="1397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uadro de texto 555501190">
            <a:extLst>
              <a:ext uri="{FF2B5EF4-FFF2-40B4-BE49-F238E27FC236}">
                <a16:creationId xmlns:a16="http://schemas.microsoft.com/office/drawing/2014/main" id="{516F8735-F79E-D283-8CC6-798EC72D33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6396" y="1939225"/>
            <a:ext cx="1567888" cy="32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Debilidades</a:t>
            </a:r>
            <a:endParaRPr kumimoji="0" lang="es-ES" altLang="es-ES" sz="3200" b="0" i="0" u="none" strike="noStrike" cap="none" normalizeH="0" baseline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+mj-lt"/>
            </a:endParaRPr>
          </a:p>
        </p:txBody>
      </p:sp>
      <p:sp>
        <p:nvSpPr>
          <p:cNvPr id="11" name="Cuadro de texto 684417332">
            <a:extLst>
              <a:ext uri="{FF2B5EF4-FFF2-40B4-BE49-F238E27FC236}">
                <a16:creationId xmlns:a16="http://schemas.microsoft.com/office/drawing/2014/main" id="{D6B8067C-5BAB-B86A-37C6-2C4A6D03F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6396" y="4397330"/>
            <a:ext cx="1299729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Amenazas</a:t>
            </a:r>
            <a:endParaRPr kumimoji="0" lang="es-ES" altLang="es-ES" sz="3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+mj-lt"/>
            </a:endParaRPr>
          </a:p>
        </p:txBody>
      </p:sp>
      <p:sp>
        <p:nvSpPr>
          <p:cNvPr id="12" name="Cuadro de texto 57481529">
            <a:extLst>
              <a:ext uri="{FF2B5EF4-FFF2-40B4-BE49-F238E27FC236}">
                <a16:creationId xmlns:a16="http://schemas.microsoft.com/office/drawing/2014/main" id="{1F7151B4-3777-3382-F281-11FC34766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6" y="1935129"/>
            <a:ext cx="1269067" cy="326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Fortalezas</a:t>
            </a:r>
            <a:endParaRPr kumimoji="0" lang="es-ES" altLang="es-ES" sz="3600" b="0" i="0" u="none" strike="noStrike" cap="none" normalizeH="0" baseline="0">
              <a:ln>
                <a:noFill/>
              </a:ln>
              <a:solidFill>
                <a:srgbClr val="FFC000"/>
              </a:solidFill>
              <a:effectLst/>
              <a:latin typeface="+mj-lt"/>
            </a:endParaRPr>
          </a:p>
        </p:txBody>
      </p:sp>
      <p:sp>
        <p:nvSpPr>
          <p:cNvPr id="13" name="Cuadro de texto 98404487">
            <a:extLst>
              <a:ext uri="{FF2B5EF4-FFF2-40B4-BE49-F238E27FC236}">
                <a16:creationId xmlns:a16="http://schemas.microsoft.com/office/drawing/2014/main" id="{766D0343-D8F4-275C-093D-4D614F9394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6" y="4399757"/>
            <a:ext cx="171632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1" i="0" u="none" strike="noStrike" cap="none" normalizeH="0" baseline="0">
                <a:ln>
                  <a:noFill/>
                </a:ln>
                <a:solidFill>
                  <a:srgbClr val="00B050"/>
                </a:solidFill>
                <a:effectLst/>
                <a:latin typeface="+mj-lt"/>
                <a:ea typeface="Calibri" panose="020F0502020204030204" pitchFamily="34" charset="0"/>
                <a:cs typeface="Calibri Light" panose="020F0302020204030204" pitchFamily="34" charset="0"/>
              </a:rPr>
              <a:t>Oportunidades</a:t>
            </a:r>
            <a:endParaRPr kumimoji="0" lang="es-ES" altLang="es-ES" sz="3600" b="0" i="0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+mj-lt"/>
            </a:endParaRPr>
          </a:p>
        </p:txBody>
      </p:sp>
      <p:sp>
        <p:nvSpPr>
          <p:cNvPr id="14" name="Cuadro de texto 585517249">
            <a:extLst>
              <a:ext uri="{FF2B5EF4-FFF2-40B4-BE49-F238E27FC236}">
                <a16:creationId xmlns:a16="http://schemas.microsoft.com/office/drawing/2014/main" id="{0B52F1AE-09CB-5D71-F64E-BA70D8704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07" y="2403481"/>
            <a:ext cx="4790860" cy="8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Empresa creada de 0.</a:t>
            </a:r>
            <a:endParaRPr lang="es-ES" altLang="es-ES" sz="2000"/>
          </a:p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Poca demanda inicial </a:t>
            </a:r>
            <a:b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 la zona.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Cuadro de texto 721258978">
            <a:extLst>
              <a:ext uri="{FF2B5EF4-FFF2-40B4-BE49-F238E27FC236}">
                <a16:creationId xmlns:a16="http://schemas.microsoft.com/office/drawing/2014/main" id="{041CA307-BE05-4B05-898E-1BA61883D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4471" y="4865997"/>
            <a:ext cx="4500150" cy="1014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Rivalidad con empresas locales.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Poca venta de productos.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6" name="Cuadro de texto 704345153">
            <a:extLst>
              <a:ext uri="{FF2B5EF4-FFF2-40B4-BE49-F238E27FC236}">
                <a16:creationId xmlns:a16="http://schemas.microsoft.com/office/drawing/2014/main" id="{2191BAB2-970E-73C0-7A92-F3CEF1A68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245" y="2368468"/>
            <a:ext cx="4611262" cy="1562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Venta de productos de más calidad que los competidores.</a:t>
            </a:r>
            <a:endParaRPr lang="es-ES" altLang="es-ES" sz="200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Costes </a:t>
            </a:r>
            <a:r>
              <a:rPr lang="es-ES" altLang="es-ES" sz="2000">
                <a:ea typeface="Calibri" panose="020F0502020204030204" pitchFamily="34" charset="0"/>
                <a:cs typeface="Times New Roman" panose="02020603050405020304" pitchFamily="18" charset="0"/>
              </a:rPr>
              <a:t>variables</a:t>
            </a: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bajos. </a:t>
            </a:r>
            <a:endParaRPr lang="es-ES" altLang="es-ES" sz="200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Rápida producción</a:t>
            </a:r>
            <a:r>
              <a:rPr lang="es-ES" altLang="es-ES" sz="200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 pedidos. </a:t>
            </a:r>
            <a:endParaRPr kumimoji="0" lang="es-ES" altLang="es-E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Cuadro de texto 2058087730">
            <a:extLst>
              <a:ext uri="{FF2B5EF4-FFF2-40B4-BE49-F238E27FC236}">
                <a16:creationId xmlns:a16="http://schemas.microsoft.com/office/drawing/2014/main" id="{7EAC35AD-B31E-2DAD-9739-DD023DD49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866" y="4865997"/>
            <a:ext cx="4466353" cy="96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Gran potencial de crecimiento.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ES" altLang="es-E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Expansión nacional.  </a:t>
            </a:r>
            <a:endParaRPr kumimoji="0" lang="es-ES" altLang="es-E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94B3420-A594-7704-3A1F-626F2000B9F4}"/>
              </a:ext>
            </a:extLst>
          </p:cNvPr>
          <p:cNvCxnSpPr>
            <a:cxnSpLocks/>
          </p:cNvCxnSpPr>
          <p:nvPr/>
        </p:nvCxnSpPr>
        <p:spPr>
          <a:xfrm>
            <a:off x="6123342" y="1823985"/>
            <a:ext cx="0" cy="4213309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72C2FA1-F582-3324-3E43-7823707EB119}"/>
              </a:ext>
            </a:extLst>
          </p:cNvPr>
          <p:cNvCxnSpPr>
            <a:cxnSpLocks/>
          </p:cNvCxnSpPr>
          <p:nvPr/>
        </p:nvCxnSpPr>
        <p:spPr>
          <a:xfrm>
            <a:off x="1392316" y="4097130"/>
            <a:ext cx="9627903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81935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1" name="Rectangle 2080">
            <a:extLst>
              <a:ext uri="{FF2B5EF4-FFF2-40B4-BE49-F238E27FC236}">
                <a16:creationId xmlns:a16="http://schemas.microsoft.com/office/drawing/2014/main" id="{BE51BF25-1DF0-4683-BCCD-1A5B7DB13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3" name="Picture 2082">
            <a:extLst>
              <a:ext uri="{FF2B5EF4-FFF2-40B4-BE49-F238E27FC236}">
                <a16:creationId xmlns:a16="http://schemas.microsoft.com/office/drawing/2014/main" id="{94206C8A-52D8-4A0C-8721-B949CCF38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085" name="Rounded Rectangle 14">
            <a:extLst>
              <a:ext uri="{FF2B5EF4-FFF2-40B4-BE49-F238E27FC236}">
                <a16:creationId xmlns:a16="http://schemas.microsoft.com/office/drawing/2014/main" id="{74B90142-6F81-4EF4-96E4-70ACCAEE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Tijeretazo' mateo: las fiestas de Logroño pasan de ocho a cinco días">
            <a:extLst>
              <a:ext uri="{FF2B5EF4-FFF2-40B4-BE49-F238E27FC236}">
                <a16:creationId xmlns:a16="http://schemas.microsoft.com/office/drawing/2014/main" id="{5D2BBA42-D0E2-5437-DF7C-28CF7D7A0F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r="24948" b="5"/>
          <a:stretch/>
        </p:blipFill>
        <p:spPr bwMode="auto">
          <a:xfrm>
            <a:off x="6411503" y="1375866"/>
            <a:ext cx="2466491" cy="2683228"/>
          </a:xfrm>
          <a:custGeom>
            <a:avLst/>
            <a:gdLst/>
            <a:ahLst/>
            <a:cxnLst/>
            <a:rect l="l" t="t" r="r" b="b"/>
            <a:pathLst>
              <a:path w="2989398" h="2740475">
                <a:moveTo>
                  <a:pt x="618429" y="0"/>
                </a:moveTo>
                <a:lnTo>
                  <a:pt x="2989398" y="0"/>
                </a:lnTo>
                <a:lnTo>
                  <a:pt x="2989398" y="151959"/>
                </a:lnTo>
                <a:lnTo>
                  <a:pt x="2989398" y="1370238"/>
                </a:lnTo>
                <a:lnTo>
                  <a:pt x="2989398" y="2740475"/>
                </a:lnTo>
                <a:lnTo>
                  <a:pt x="0" y="2740475"/>
                </a:lnTo>
                <a:lnTo>
                  <a:pt x="0" y="151949"/>
                </a:lnTo>
                <a:lnTo>
                  <a:pt x="11940" y="92810"/>
                </a:lnTo>
                <a:cubicBezTo>
                  <a:pt x="27319" y="56449"/>
                  <a:pt x="56447" y="27321"/>
                  <a:pt x="92808" y="11942"/>
                </a:cubicBezTo>
                <a:lnTo>
                  <a:pt x="151947" y="2"/>
                </a:lnTo>
                <a:lnTo>
                  <a:pt x="618429" y="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Programa de las Fiestas de San Mateo 2022 - Voces de Cuenca">
            <a:extLst>
              <a:ext uri="{FF2B5EF4-FFF2-40B4-BE49-F238E27FC236}">
                <a16:creationId xmlns:a16="http://schemas.microsoft.com/office/drawing/2014/main" id="{22F0508B-1083-7F0D-8BFA-77B05F9CA2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 r="10214" b="-7"/>
          <a:stretch/>
        </p:blipFill>
        <p:spPr bwMode="auto">
          <a:xfrm>
            <a:off x="9026854" y="1367981"/>
            <a:ext cx="2047851" cy="1551917"/>
          </a:xfrm>
          <a:custGeom>
            <a:avLst/>
            <a:gdLst/>
            <a:ahLst/>
            <a:cxnLst/>
            <a:rect l="l" t="t" r="r" b="b"/>
            <a:pathLst>
              <a:path w="2047851" h="1551917">
                <a:moveTo>
                  <a:pt x="0" y="0"/>
                </a:moveTo>
                <a:lnTo>
                  <a:pt x="96279" y="0"/>
                </a:lnTo>
                <a:lnTo>
                  <a:pt x="1306797" y="0"/>
                </a:lnTo>
                <a:lnTo>
                  <a:pt x="1951573" y="0"/>
                </a:lnTo>
                <a:cubicBezTo>
                  <a:pt x="2004746" y="0"/>
                  <a:pt x="2047851" y="51153"/>
                  <a:pt x="2047851" y="114253"/>
                </a:cubicBezTo>
                <a:lnTo>
                  <a:pt x="2047851" y="1551917"/>
                </a:lnTo>
                <a:lnTo>
                  <a:pt x="1306797" y="1551917"/>
                </a:lnTo>
                <a:lnTo>
                  <a:pt x="0" y="1551917"/>
                </a:lnTo>
                <a:lnTo>
                  <a:pt x="0" y="11425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bre nosotros ᐅ ARTESER Serigrafía">
            <a:extLst>
              <a:ext uri="{FF2B5EF4-FFF2-40B4-BE49-F238E27FC236}">
                <a16:creationId xmlns:a16="http://schemas.microsoft.com/office/drawing/2014/main" id="{6FCB522A-CDE4-04FE-5B19-10F58E452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58" r="-4" b="-4"/>
          <a:stretch/>
        </p:blipFill>
        <p:spPr bwMode="auto">
          <a:xfrm>
            <a:off x="6411503" y="4206623"/>
            <a:ext cx="2466491" cy="1687869"/>
          </a:xfrm>
          <a:custGeom>
            <a:avLst/>
            <a:gdLst/>
            <a:ahLst/>
            <a:cxnLst/>
            <a:rect l="l" t="t" r="r" b="b"/>
            <a:pathLst>
              <a:path w="2466491" h="1687869">
                <a:moveTo>
                  <a:pt x="0" y="0"/>
                </a:moveTo>
                <a:lnTo>
                  <a:pt x="2466491" y="0"/>
                </a:lnTo>
                <a:lnTo>
                  <a:pt x="2466491" y="1687869"/>
                </a:lnTo>
                <a:lnTo>
                  <a:pt x="108845" y="1687869"/>
                </a:lnTo>
                <a:cubicBezTo>
                  <a:pt x="63759" y="1687869"/>
                  <a:pt x="25075" y="1661798"/>
                  <a:pt x="8550" y="1624643"/>
                </a:cubicBezTo>
                <a:lnTo>
                  <a:pt x="0" y="158436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olígonos industriales en Cuenca, Cuenca">
            <a:extLst>
              <a:ext uri="{FF2B5EF4-FFF2-40B4-BE49-F238E27FC236}">
                <a16:creationId xmlns:a16="http://schemas.microsoft.com/office/drawing/2014/main" id="{3898671E-097C-2189-BC78-514B34F7C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r="19453" b="3"/>
          <a:stretch/>
        </p:blipFill>
        <p:spPr bwMode="auto">
          <a:xfrm>
            <a:off x="9028587" y="3061713"/>
            <a:ext cx="2053329" cy="2832779"/>
          </a:xfrm>
          <a:custGeom>
            <a:avLst/>
            <a:gdLst/>
            <a:ahLst/>
            <a:cxnLst/>
            <a:rect l="l" t="t" r="r" b="b"/>
            <a:pathLst>
              <a:path w="2488644" h="2893217">
                <a:moveTo>
                  <a:pt x="6640" y="0"/>
                </a:moveTo>
                <a:lnTo>
                  <a:pt x="2488644" y="0"/>
                </a:lnTo>
                <a:lnTo>
                  <a:pt x="2488644" y="1478584"/>
                </a:lnTo>
                <a:lnTo>
                  <a:pt x="2488644" y="1829101"/>
                </a:lnTo>
                <a:lnTo>
                  <a:pt x="2488644" y="2727776"/>
                </a:lnTo>
                <a:cubicBezTo>
                  <a:pt x="2488644" y="2819147"/>
                  <a:pt x="2414574" y="2893217"/>
                  <a:pt x="2323203" y="2893217"/>
                </a:cubicBezTo>
                <a:lnTo>
                  <a:pt x="896176" y="2893217"/>
                </a:lnTo>
                <a:lnTo>
                  <a:pt x="172081" y="2893217"/>
                </a:lnTo>
                <a:lnTo>
                  <a:pt x="0" y="2893217"/>
                </a:lnTo>
                <a:lnTo>
                  <a:pt x="0" y="140978"/>
                </a:lnTo>
                <a:lnTo>
                  <a:pt x="6640" y="14097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372850D-B207-7401-4BFA-66DE0D0FA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28735" y="1367981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5400" b="1"/>
              <a:t>Inventar</a:t>
            </a:r>
            <a:r>
              <a:rPr lang="en-US" sz="5400" b="1"/>
              <a:t> </a:t>
            </a:r>
            <a:r>
              <a:rPr lang="es-ES" sz="5400" b="1"/>
              <a:t>una</a:t>
            </a:r>
            <a:r>
              <a:rPr lang="en-US" sz="5400" b="1"/>
              <a:t> </a:t>
            </a:r>
            <a:r>
              <a:rPr lang="en-US" sz="5400" b="1" err="1"/>
              <a:t>empresa</a:t>
            </a:r>
            <a:endParaRPr lang="en-US" sz="5400" b="1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4354EA9-0CB1-A297-4B50-25A959267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5353" y="1657102"/>
            <a:ext cx="200053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188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93E97FA-ECEC-6A45-53C3-144E1C39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72847"/>
            <a:ext cx="8610600" cy="753531"/>
          </a:xfrm>
        </p:spPr>
        <p:txBody>
          <a:bodyPr/>
          <a:lstStyle/>
          <a:p>
            <a:r>
              <a:rPr lang="es-ES" b="1"/>
              <a:t>MARKETING ESTRATÉGICO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E4EACBC-E5A2-5D2A-0C2D-3CD7CB2E3139}"/>
              </a:ext>
            </a:extLst>
          </p:cNvPr>
          <p:cNvSpPr txBox="1">
            <a:spLocks/>
          </p:cNvSpPr>
          <p:nvPr/>
        </p:nvSpPr>
        <p:spPr>
          <a:xfrm>
            <a:off x="1327711" y="1436799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Segmentación y posicionamiento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B20198-2BCB-0194-50BF-BD860EE4CDD0}"/>
              </a:ext>
            </a:extLst>
          </p:cNvPr>
          <p:cNvSpPr txBox="1"/>
          <p:nvPr/>
        </p:nvSpPr>
        <p:spPr>
          <a:xfrm>
            <a:off x="289039" y="1928334"/>
            <a:ext cx="388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SEGMENTACIÓN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CB520D-82E5-DC89-ECAC-CBE135FCD4E8}"/>
              </a:ext>
            </a:extLst>
          </p:cNvPr>
          <p:cNvSpPr txBox="1"/>
          <p:nvPr/>
        </p:nvSpPr>
        <p:spPr>
          <a:xfrm>
            <a:off x="658494" y="2527343"/>
            <a:ext cx="843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/>
              <a:t>Estrategia de segmentación indiferenciada.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B7F793-48C5-BF8F-5D61-B282C34E2BA4}"/>
              </a:ext>
            </a:extLst>
          </p:cNvPr>
          <p:cNvSpPr txBox="1"/>
          <p:nvPr/>
        </p:nvSpPr>
        <p:spPr>
          <a:xfrm>
            <a:off x="949019" y="2989008"/>
            <a:ext cx="843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6">
                    <a:lumMod val="40000"/>
                    <a:lumOff val="60000"/>
                  </a:schemeClr>
                </a:solidFill>
              </a:rPr>
              <a:t>Vendemos un único tipo de producto para todo el mercado.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D97E91-C8AB-9B41-D66B-95F11D7B7FF6}"/>
              </a:ext>
            </a:extLst>
          </p:cNvPr>
          <p:cNvSpPr txBox="1"/>
          <p:nvPr/>
        </p:nvSpPr>
        <p:spPr>
          <a:xfrm>
            <a:off x="289039" y="4636929"/>
            <a:ext cx="442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POSICIONAMIENTO</a:t>
            </a:r>
            <a:endParaRPr lang="es-ES" sz="3200" b="1">
              <a:latin typeface="+mj-lt"/>
            </a:endParaRP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0C7C3E15-B433-1FAA-7536-64542E78B7D3}"/>
              </a:ext>
            </a:extLst>
          </p:cNvPr>
          <p:cNvSpPr/>
          <p:nvPr/>
        </p:nvSpPr>
        <p:spPr>
          <a:xfrm>
            <a:off x="5388611" y="3429000"/>
            <a:ext cx="6507819" cy="320270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03E47BA2-7C88-E452-4CA4-6790BE38F353}"/>
              </a:ext>
            </a:extLst>
          </p:cNvPr>
          <p:cNvCxnSpPr>
            <a:cxnSpLocks/>
          </p:cNvCxnSpPr>
          <p:nvPr/>
        </p:nvCxnSpPr>
        <p:spPr>
          <a:xfrm>
            <a:off x="8707177" y="3520138"/>
            <a:ext cx="0" cy="298374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7B096322-D700-AAA2-EB8B-A896CB38B203}"/>
              </a:ext>
            </a:extLst>
          </p:cNvPr>
          <p:cNvCxnSpPr>
            <a:cxnSpLocks/>
          </p:cNvCxnSpPr>
          <p:nvPr/>
        </p:nvCxnSpPr>
        <p:spPr>
          <a:xfrm flipH="1">
            <a:off x="5511394" y="4910410"/>
            <a:ext cx="626225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8EEAEA26-A818-E0CB-B11C-142D50926B99}"/>
              </a:ext>
            </a:extLst>
          </p:cNvPr>
          <p:cNvSpPr txBox="1"/>
          <p:nvPr/>
        </p:nvSpPr>
        <p:spPr>
          <a:xfrm>
            <a:off x="8642521" y="3483874"/>
            <a:ext cx="1006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>
                <a:solidFill>
                  <a:srgbClr val="008000"/>
                </a:solidFill>
              </a:rPr>
              <a:t>BARATO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B59003E8-A6CC-AF99-55AD-8249F2B0210F}"/>
              </a:ext>
            </a:extLst>
          </p:cNvPr>
          <p:cNvSpPr txBox="1"/>
          <p:nvPr/>
        </p:nvSpPr>
        <p:spPr>
          <a:xfrm>
            <a:off x="8674850" y="6225658"/>
            <a:ext cx="100676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b="1">
                <a:solidFill>
                  <a:srgbClr val="FF0000"/>
                </a:solidFill>
              </a:rPr>
              <a:t>CARO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A8DA00A-49D0-D498-5AAD-E06C1569AB7D}"/>
              </a:ext>
            </a:extLst>
          </p:cNvPr>
          <p:cNvSpPr txBox="1"/>
          <p:nvPr/>
        </p:nvSpPr>
        <p:spPr>
          <a:xfrm>
            <a:off x="10916072" y="4981071"/>
            <a:ext cx="986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>
                <a:solidFill>
                  <a:srgbClr val="008000"/>
                </a:solidFill>
              </a:rPr>
              <a:t>MATERIALES EXCELENTES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78ED06B6-BDA6-9E55-F0D2-F1C0A4564D68}"/>
              </a:ext>
            </a:extLst>
          </p:cNvPr>
          <p:cNvSpPr txBox="1"/>
          <p:nvPr/>
        </p:nvSpPr>
        <p:spPr>
          <a:xfrm>
            <a:off x="5395142" y="4960094"/>
            <a:ext cx="1006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00" b="1">
                <a:solidFill>
                  <a:srgbClr val="FF0000"/>
                </a:solidFill>
              </a:rPr>
              <a:t>MATERIALES POBRES</a:t>
            </a:r>
          </a:p>
        </p:txBody>
      </p:sp>
      <p:sp>
        <p:nvSpPr>
          <p:cNvPr id="67" name="Rectángulo 66">
            <a:extLst>
              <a:ext uri="{FF2B5EF4-FFF2-40B4-BE49-F238E27FC236}">
                <a16:creationId xmlns:a16="http://schemas.microsoft.com/office/drawing/2014/main" id="{92CBD6FE-252D-AA49-49DF-81306ADB07EB}"/>
              </a:ext>
            </a:extLst>
          </p:cNvPr>
          <p:cNvSpPr/>
          <p:nvPr/>
        </p:nvSpPr>
        <p:spPr>
          <a:xfrm>
            <a:off x="9951778" y="4038407"/>
            <a:ext cx="763575" cy="575079"/>
          </a:xfrm>
          <a:prstGeom prst="rect">
            <a:avLst/>
          </a:prstGeom>
          <a:solidFill>
            <a:srgbClr val="660066"/>
          </a:solidFill>
          <a:ln>
            <a:solidFill>
              <a:srgbClr val="66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68" name="Imagen 67">
            <a:extLst>
              <a:ext uri="{FF2B5EF4-FFF2-40B4-BE49-F238E27FC236}">
                <a16:creationId xmlns:a16="http://schemas.microsoft.com/office/drawing/2014/main" id="{F820B34A-58C0-75F3-9F2E-64228B2EC0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231" y="3972995"/>
            <a:ext cx="763574" cy="70990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Rectángulo 68">
            <a:extLst>
              <a:ext uri="{FF2B5EF4-FFF2-40B4-BE49-F238E27FC236}">
                <a16:creationId xmlns:a16="http://schemas.microsoft.com/office/drawing/2014/main" id="{DA0E8679-9745-FAC5-A0B0-31C0F6709023}"/>
              </a:ext>
            </a:extLst>
          </p:cNvPr>
          <p:cNvSpPr/>
          <p:nvPr/>
        </p:nvSpPr>
        <p:spPr>
          <a:xfrm>
            <a:off x="9095051" y="4564580"/>
            <a:ext cx="763575" cy="34583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5482898-3334-6EAA-23CC-8B4F1F196D3C}"/>
              </a:ext>
            </a:extLst>
          </p:cNvPr>
          <p:cNvSpPr txBox="1"/>
          <p:nvPr/>
        </p:nvSpPr>
        <p:spPr>
          <a:xfrm>
            <a:off x="9036821" y="4571856"/>
            <a:ext cx="885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" b="1">
                <a:solidFill>
                  <a:schemeClr val="bg1"/>
                </a:solidFill>
              </a:rPr>
              <a:t>Competidores locales</a:t>
            </a:r>
          </a:p>
        </p:txBody>
      </p:sp>
      <p:pic>
        <p:nvPicPr>
          <p:cNvPr id="71" name="Imagen 70">
            <a:extLst>
              <a:ext uri="{FF2B5EF4-FFF2-40B4-BE49-F238E27FC236}">
                <a16:creationId xmlns:a16="http://schemas.microsoft.com/office/drawing/2014/main" id="{B833517F-6AD0-0590-2BD3-F42A2BA560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242" y="5277305"/>
            <a:ext cx="383965" cy="501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91C8BFD1-BF88-00A0-4707-9B82B376D3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9712" y="5824784"/>
            <a:ext cx="853937" cy="501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C8D470AB-C336-DED4-A3FD-EC2D649F547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111" y="3996037"/>
            <a:ext cx="399231" cy="3992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57433583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EA9348C4-1DDA-6A7C-067E-39BB7165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72847"/>
            <a:ext cx="8610600" cy="753531"/>
          </a:xfrm>
        </p:spPr>
        <p:txBody>
          <a:bodyPr/>
          <a:lstStyle/>
          <a:p>
            <a:r>
              <a:rPr lang="es-ES" b="1"/>
              <a:t>MARKETING MIX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2A796DC9-2F32-37D0-AC59-54B39E158FC2}"/>
              </a:ext>
            </a:extLst>
          </p:cNvPr>
          <p:cNvSpPr txBox="1">
            <a:spLocks/>
          </p:cNvSpPr>
          <p:nvPr/>
        </p:nvSpPr>
        <p:spPr>
          <a:xfrm>
            <a:off x="1327711" y="1436799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Estrategia de producto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56A9D87-B1B1-59A9-0E08-3A24DB1AB76C}"/>
              </a:ext>
            </a:extLst>
          </p:cNvPr>
          <p:cNvSpPr/>
          <p:nvPr/>
        </p:nvSpPr>
        <p:spPr>
          <a:xfrm>
            <a:off x="991414" y="1792224"/>
            <a:ext cx="6808418" cy="4626864"/>
          </a:xfrm>
          <a:prstGeom prst="rect">
            <a:avLst/>
          </a:prstGeom>
          <a:solidFill>
            <a:srgbClr val="FFFADD"/>
          </a:solidFill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A2EB8803-AFB4-A2F7-BD74-A1F24A202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0" b="11560"/>
          <a:stretch/>
        </p:blipFill>
        <p:spPr>
          <a:xfrm>
            <a:off x="1378611" y="1786192"/>
            <a:ext cx="6034024" cy="4638927"/>
          </a:xfrm>
          <a:prstGeom prst="rect">
            <a:avLst/>
          </a:prstGeom>
        </p:spPr>
      </p:pic>
      <p:sp>
        <p:nvSpPr>
          <p:cNvPr id="14" name="Cuadro de texto 704345153">
            <a:extLst>
              <a:ext uri="{FF2B5EF4-FFF2-40B4-BE49-F238E27FC236}">
                <a16:creationId xmlns:a16="http://schemas.microsoft.com/office/drawing/2014/main" id="{3CE104E9-DA66-7A92-6478-1653AA794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7029" y="3093892"/>
            <a:ext cx="3489859" cy="2703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NOMBRE DE LA EMPRESA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sz="2000">
                <a:ea typeface="Calibri" panose="020F0502020204030204" pitchFamily="34" charset="0"/>
                <a:cs typeface="Times New Roman" panose="02020603050405020304" pitchFamily="18" charset="0"/>
              </a:rPr>
              <a:t>KMISETA 4U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PRONUNCIACIÓN: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20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Camiseta for </a:t>
            </a:r>
            <a:r>
              <a:rPr kumimoji="0" lang="es-ES" altLang="es-ES" sz="200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</a:t>
            </a:r>
            <a:endParaRPr kumimoji="0" lang="es-ES" altLang="es-ES" sz="20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ES" altLang="es-ES" b="1"/>
              <a:t>SIGNIFICADO: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Camise</a:t>
            </a:r>
            <a:r>
              <a:rPr lang="es-ES" altLang="es-ES"/>
              <a:t>ta para ti</a:t>
            </a:r>
            <a:endParaRPr kumimoji="0" lang="es-ES" altLang="es-ES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D068772-358E-1138-4B34-2BB0612CED7D}"/>
              </a:ext>
            </a:extLst>
          </p:cNvPr>
          <p:cNvSpPr txBox="1"/>
          <p:nvPr/>
        </p:nvSpPr>
        <p:spPr>
          <a:xfrm>
            <a:off x="8187029" y="2384817"/>
            <a:ext cx="2046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>
                <a:solidFill>
                  <a:srgbClr val="FFC000"/>
                </a:solidFill>
                <a:latin typeface="+mj-lt"/>
              </a:rPr>
              <a:t>MARCA</a:t>
            </a:r>
          </a:p>
        </p:txBody>
      </p:sp>
    </p:spTree>
    <p:extLst>
      <p:ext uri="{BB962C8B-B14F-4D97-AF65-F5344CB8AC3E}">
        <p14:creationId xmlns:p14="http://schemas.microsoft.com/office/powerpoint/2010/main" val="3527093658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B3B1B1B0-B74D-E6A7-D245-1B9625C4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8541" y="573460"/>
            <a:ext cx="8610600" cy="753531"/>
          </a:xfrm>
        </p:spPr>
        <p:txBody>
          <a:bodyPr/>
          <a:lstStyle/>
          <a:p>
            <a:r>
              <a:rPr lang="es-ES" b="1"/>
              <a:t>MARKETING MIX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3B966D7-6942-216E-6BB8-52F251910E55}"/>
              </a:ext>
            </a:extLst>
          </p:cNvPr>
          <p:cNvSpPr txBox="1">
            <a:spLocks/>
          </p:cNvSpPr>
          <p:nvPr/>
        </p:nvSpPr>
        <p:spPr>
          <a:xfrm>
            <a:off x="1370652" y="1237412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Estrategia de producto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16E754-FF57-593D-AFE7-A255FA087FA2}"/>
              </a:ext>
            </a:extLst>
          </p:cNvPr>
          <p:cNvSpPr/>
          <p:nvPr/>
        </p:nvSpPr>
        <p:spPr>
          <a:xfrm>
            <a:off x="582475" y="1858362"/>
            <a:ext cx="11027050" cy="1131825"/>
          </a:xfrm>
          <a:prstGeom prst="rect">
            <a:avLst/>
          </a:prstGeom>
          <a:solidFill>
            <a:srgbClr val="0070C0"/>
          </a:solidFill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ACC9638-44FC-F6DF-50C8-32166A3791B8}"/>
              </a:ext>
            </a:extLst>
          </p:cNvPr>
          <p:cNvSpPr txBox="1"/>
          <p:nvPr/>
        </p:nvSpPr>
        <p:spPr>
          <a:xfrm>
            <a:off x="719635" y="1983033"/>
            <a:ext cx="197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002060"/>
                </a:solidFill>
                <a:latin typeface="+mj-lt"/>
              </a:rPr>
              <a:t>CALIDAD: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E26D683-C7C4-769E-B3F7-EC20C027C3D1}"/>
              </a:ext>
            </a:extLst>
          </p:cNvPr>
          <p:cNvSpPr txBox="1"/>
          <p:nvPr/>
        </p:nvSpPr>
        <p:spPr>
          <a:xfrm>
            <a:off x="2828237" y="2042446"/>
            <a:ext cx="285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Asesoramos en diseños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341F163-C5D3-6ED7-F4AF-D76605A06890}"/>
              </a:ext>
            </a:extLst>
          </p:cNvPr>
          <p:cNvSpPr/>
          <p:nvPr/>
        </p:nvSpPr>
        <p:spPr>
          <a:xfrm>
            <a:off x="582475" y="3209667"/>
            <a:ext cx="11027050" cy="1002349"/>
          </a:xfrm>
          <a:prstGeom prst="rect">
            <a:avLst/>
          </a:prstGeom>
          <a:solidFill>
            <a:srgbClr val="CC00CC"/>
          </a:solidFill>
          <a:ln w="57150">
            <a:solidFill>
              <a:srgbClr val="66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DE78713-117B-B9FD-3ABD-36F94ECE9246}"/>
              </a:ext>
            </a:extLst>
          </p:cNvPr>
          <p:cNvSpPr txBox="1"/>
          <p:nvPr/>
        </p:nvSpPr>
        <p:spPr>
          <a:xfrm>
            <a:off x="719635" y="3301826"/>
            <a:ext cx="1971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660066"/>
                </a:solidFill>
                <a:latin typeface="+mj-lt"/>
              </a:rPr>
              <a:t>PACKING: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0A0A43B-E3FC-AA48-D4F8-A20029494816}"/>
              </a:ext>
            </a:extLst>
          </p:cNvPr>
          <p:cNvSpPr txBox="1"/>
          <p:nvPr/>
        </p:nvSpPr>
        <p:spPr>
          <a:xfrm>
            <a:off x="2895600" y="3386163"/>
            <a:ext cx="312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Pedidos pequeños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Plásticos transparentes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44D456-F41A-55B6-D81D-E01FF1DA2CE3}"/>
              </a:ext>
            </a:extLst>
          </p:cNvPr>
          <p:cNvSpPr txBox="1"/>
          <p:nvPr/>
        </p:nvSpPr>
        <p:spPr>
          <a:xfrm>
            <a:off x="7167418" y="3393090"/>
            <a:ext cx="4143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Pedidos grandes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/>
              <a:t>Cajas con camisetas (lotes de 5)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706FF16-7BB9-D16E-7CE1-62B509BD73C4}"/>
              </a:ext>
            </a:extLst>
          </p:cNvPr>
          <p:cNvSpPr/>
          <p:nvPr/>
        </p:nvSpPr>
        <p:spPr>
          <a:xfrm>
            <a:off x="582475" y="4431496"/>
            <a:ext cx="11027050" cy="2218686"/>
          </a:xfrm>
          <a:prstGeom prst="rect">
            <a:avLst/>
          </a:prstGeom>
          <a:solidFill>
            <a:srgbClr val="FFC000"/>
          </a:solidFill>
          <a:ln w="57150">
            <a:solidFill>
              <a:srgbClr val="996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ysClr val="windowText" lastClr="00000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AE68139-C838-BE72-1FD9-62E0A607EF4C}"/>
              </a:ext>
            </a:extLst>
          </p:cNvPr>
          <p:cNvSpPr txBox="1"/>
          <p:nvPr/>
        </p:nvSpPr>
        <p:spPr>
          <a:xfrm>
            <a:off x="719635" y="4556167"/>
            <a:ext cx="1971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rgbClr val="BC7E59"/>
                </a:solidFill>
                <a:latin typeface="+mj-lt"/>
              </a:rPr>
              <a:t>CICLO DE VIDA: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01CC58-629C-B66C-6408-D23C9C0250AE}"/>
              </a:ext>
            </a:extLst>
          </p:cNvPr>
          <p:cNvSpPr txBox="1"/>
          <p:nvPr/>
        </p:nvSpPr>
        <p:spPr>
          <a:xfrm>
            <a:off x="3044289" y="4556167"/>
            <a:ext cx="824625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Fase de lanzamiento</a:t>
            </a:r>
            <a:r>
              <a:rPr lang="es-ES"/>
              <a:t>: Gente local y gran inversión en marketing. 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C0F0E65-ADCD-E628-2524-04F65694BEFD}"/>
              </a:ext>
            </a:extLst>
          </p:cNvPr>
          <p:cNvSpPr txBox="1"/>
          <p:nvPr/>
        </p:nvSpPr>
        <p:spPr>
          <a:xfrm>
            <a:off x="7243841" y="2026018"/>
            <a:ext cx="285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Buenos materiales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631056F-F5DA-5D33-A64B-5C1C5020CEF9}"/>
              </a:ext>
            </a:extLst>
          </p:cNvPr>
          <p:cNvSpPr txBox="1"/>
          <p:nvPr/>
        </p:nvSpPr>
        <p:spPr>
          <a:xfrm>
            <a:off x="7243841" y="2366930"/>
            <a:ext cx="2850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Gran resistencia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3A2F26A-80CF-CDC3-7B52-65FDA96A2DD9}"/>
              </a:ext>
            </a:extLst>
          </p:cNvPr>
          <p:cNvSpPr txBox="1"/>
          <p:nvPr/>
        </p:nvSpPr>
        <p:spPr>
          <a:xfrm>
            <a:off x="2828236" y="2376311"/>
            <a:ext cx="376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/>
              <a:t>Calidad de serigrafía excelente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3CD7833-2918-9E38-4434-B6BACC915982}"/>
              </a:ext>
            </a:extLst>
          </p:cNvPr>
          <p:cNvSpPr txBox="1"/>
          <p:nvPr/>
        </p:nvSpPr>
        <p:spPr>
          <a:xfrm>
            <a:off x="3044289" y="4941976"/>
            <a:ext cx="824625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Fase de crecimiento: </a:t>
            </a:r>
            <a:r>
              <a:rPr lang="es-ES"/>
              <a:t>Vender a nivel nacional y ganar lealtad con el 						público local.</a:t>
            </a:r>
          </a:p>
          <a:p>
            <a:endParaRPr lang="es-ES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9D4BD28-A68F-A869-3861-0DE2E60772BE}"/>
              </a:ext>
            </a:extLst>
          </p:cNvPr>
          <p:cNvSpPr txBox="1"/>
          <p:nvPr/>
        </p:nvSpPr>
        <p:spPr>
          <a:xfrm>
            <a:off x="3044289" y="5624959"/>
            <a:ext cx="824625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Fase de madurez</a:t>
            </a:r>
            <a:r>
              <a:rPr lang="es-ES"/>
              <a:t>: Mantener ventas invirtiendo en marketing. </a:t>
            </a:r>
          </a:p>
          <a:p>
            <a:endParaRPr lang="es-ES"/>
          </a:p>
          <a:p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1D31C7-5887-3EA3-88B1-00F13CE3D991}"/>
              </a:ext>
            </a:extLst>
          </p:cNvPr>
          <p:cNvSpPr txBox="1"/>
          <p:nvPr/>
        </p:nvSpPr>
        <p:spPr>
          <a:xfrm>
            <a:off x="3044289" y="6010768"/>
            <a:ext cx="8246258" cy="923330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b="1"/>
              <a:t>Fase de declive</a:t>
            </a:r>
            <a:r>
              <a:rPr lang="es-ES"/>
              <a:t>: Vender el inventario.  </a:t>
            </a:r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6291271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ángulo 26">
            <a:extLst>
              <a:ext uri="{FF2B5EF4-FFF2-40B4-BE49-F238E27FC236}">
                <a16:creationId xmlns:a16="http://schemas.microsoft.com/office/drawing/2014/main" id="{BB1F01CA-39F5-D67B-7786-3716ECAE6921}"/>
              </a:ext>
            </a:extLst>
          </p:cNvPr>
          <p:cNvSpPr/>
          <p:nvPr/>
        </p:nvSpPr>
        <p:spPr>
          <a:xfrm>
            <a:off x="2975929" y="3830388"/>
            <a:ext cx="8364053" cy="2844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793E97FA-ECEC-6A45-53C3-144E1C399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72847"/>
            <a:ext cx="8610600" cy="753531"/>
          </a:xfrm>
        </p:spPr>
        <p:txBody>
          <a:bodyPr/>
          <a:lstStyle/>
          <a:p>
            <a:r>
              <a:rPr lang="es-ES" b="1"/>
              <a:t>MARKETING mix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E4EACBC-E5A2-5D2A-0C2D-3CD7CB2E3139}"/>
              </a:ext>
            </a:extLst>
          </p:cNvPr>
          <p:cNvSpPr txBox="1">
            <a:spLocks/>
          </p:cNvSpPr>
          <p:nvPr/>
        </p:nvSpPr>
        <p:spPr>
          <a:xfrm>
            <a:off x="1327711" y="1436799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Estrategia de distribución y precios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8B20198-2BCB-0194-50BF-BD860EE4CDD0}"/>
              </a:ext>
            </a:extLst>
          </p:cNvPr>
          <p:cNvSpPr txBox="1"/>
          <p:nvPr/>
        </p:nvSpPr>
        <p:spPr>
          <a:xfrm>
            <a:off x="418347" y="1844247"/>
            <a:ext cx="5956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ESTRATEGIA DE DISTRIBUCIÓN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2CB520D-82E5-DC89-ECAC-CBE135FCD4E8}"/>
              </a:ext>
            </a:extLst>
          </p:cNvPr>
          <p:cNvSpPr txBox="1"/>
          <p:nvPr/>
        </p:nvSpPr>
        <p:spPr>
          <a:xfrm>
            <a:off x="787803" y="2443256"/>
            <a:ext cx="92444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/>
              <a:t>Escogemos un canal de distribución </a:t>
            </a:r>
            <a:r>
              <a:rPr lang="es-ES" sz="2200" b="1"/>
              <a:t>directo</a:t>
            </a:r>
            <a:r>
              <a:rPr lang="es-ES" sz="2200"/>
              <a:t> con logística de envío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CB7F793-48C5-BF8F-5D61-B282C34E2BA4}"/>
              </a:ext>
            </a:extLst>
          </p:cNvPr>
          <p:cNvSpPr txBox="1"/>
          <p:nvPr/>
        </p:nvSpPr>
        <p:spPr>
          <a:xfrm>
            <a:off x="1078328" y="2904921"/>
            <a:ext cx="843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Franklin Gothic Medium" panose="020B0603020102020204" pitchFamily="34" charset="0"/>
              <a:buChar char="+"/>
            </a:pPr>
            <a:r>
              <a:rPr lang="es-ES">
                <a:solidFill>
                  <a:schemeClr val="accent6">
                    <a:lumMod val="40000"/>
                    <a:lumOff val="60000"/>
                  </a:schemeClr>
                </a:solidFill>
              </a:rPr>
              <a:t>Lealtad del cliente y menos gastos de intermediarios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FD97E91-C8AB-9B41-D66B-95F11D7B7FF6}"/>
              </a:ext>
            </a:extLst>
          </p:cNvPr>
          <p:cNvSpPr txBox="1"/>
          <p:nvPr/>
        </p:nvSpPr>
        <p:spPr>
          <a:xfrm>
            <a:off x="289039" y="4636929"/>
            <a:ext cx="2606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PRECIOS</a:t>
            </a:r>
            <a:endParaRPr lang="es-ES" sz="3200" b="1">
              <a:latin typeface="+mj-lt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FDADF2C-788F-78E9-50C6-1F8F3268D8F2}"/>
              </a:ext>
            </a:extLst>
          </p:cNvPr>
          <p:cNvSpPr txBox="1"/>
          <p:nvPr/>
        </p:nvSpPr>
        <p:spPr>
          <a:xfrm>
            <a:off x="1078328" y="3276724"/>
            <a:ext cx="8434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0000"/>
              </a:buClr>
              <a:buFont typeface="Franklin Gothic Medium" panose="020B0603020102020204" pitchFamily="34" charset="0"/>
              <a:buChar char="–"/>
            </a:pPr>
            <a:r>
              <a:rPr lang="es-ES">
                <a:solidFill>
                  <a:schemeClr val="accent6">
                    <a:lumMod val="40000"/>
                    <a:lumOff val="60000"/>
                  </a:schemeClr>
                </a:solidFill>
              </a:rPr>
              <a:t>Dificulta la expansión a nivel nacional.</a:t>
            </a:r>
          </a:p>
        </p:txBody>
      </p:sp>
      <p:pic>
        <p:nvPicPr>
          <p:cNvPr id="10" name="Imagen 9" descr="Una persona con una camiseta negra&#10;&#10;Descripción generada automáticamente con confianza media">
            <a:extLst>
              <a:ext uri="{FF2B5EF4-FFF2-40B4-BE49-F238E27FC236}">
                <a16:creationId xmlns:a16="http://schemas.microsoft.com/office/drawing/2014/main" id="{04BF70FC-0196-3AFF-7A68-A406B425D5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3" r="19162"/>
          <a:stretch/>
        </p:blipFill>
        <p:spPr>
          <a:xfrm>
            <a:off x="6464000" y="4379438"/>
            <a:ext cx="1387912" cy="14900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chemeClr val="bg1">
                <a:alpha val="93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78A0F36-8422-DFB8-0C8D-63E16F741F71}"/>
              </a:ext>
            </a:extLst>
          </p:cNvPr>
          <p:cNvSpPr txBox="1"/>
          <p:nvPr/>
        </p:nvSpPr>
        <p:spPr>
          <a:xfrm>
            <a:off x="5909858" y="3970009"/>
            <a:ext cx="242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1400" b="1">
                <a:solidFill>
                  <a:srgbClr val="FFFF00"/>
                </a:solidFill>
              </a:rPr>
              <a:t>Serigrafía de camiseta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2A7822D-461A-8CA6-DB93-63E826CD4052}"/>
              </a:ext>
            </a:extLst>
          </p:cNvPr>
          <p:cNvSpPr txBox="1"/>
          <p:nvPr/>
        </p:nvSpPr>
        <p:spPr>
          <a:xfrm>
            <a:off x="6591059" y="5988358"/>
            <a:ext cx="10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2800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9€</a:t>
            </a:r>
          </a:p>
        </p:txBody>
      </p:sp>
      <p:pic>
        <p:nvPicPr>
          <p:cNvPr id="20" name="Imagen 19" descr="Imagen que contiene ropa, persona, vistiendo, camiseta&#10;&#10;Descripción generada automáticamente">
            <a:extLst>
              <a:ext uri="{FF2B5EF4-FFF2-40B4-BE49-F238E27FC236}">
                <a16:creationId xmlns:a16="http://schemas.microsoft.com/office/drawing/2014/main" id="{B50E91B7-8B7F-7D64-F6D7-80BADDE58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996" y="4350854"/>
            <a:ext cx="1387912" cy="149009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18432FDC-DA44-8B0E-0A9E-1FE9EEF331F2}"/>
              </a:ext>
            </a:extLst>
          </p:cNvPr>
          <p:cNvSpPr txBox="1"/>
          <p:nvPr/>
        </p:nvSpPr>
        <p:spPr>
          <a:xfrm>
            <a:off x="8762430" y="3993982"/>
            <a:ext cx="242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1400" b="1">
                <a:solidFill>
                  <a:srgbClr val="FFFF00"/>
                </a:solidFill>
              </a:rPr>
              <a:t>Serigrafía de sudadera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7F9688-ED55-6EA2-CF14-EDBD25FA8167}"/>
              </a:ext>
            </a:extLst>
          </p:cNvPr>
          <p:cNvSpPr txBox="1"/>
          <p:nvPr/>
        </p:nvSpPr>
        <p:spPr>
          <a:xfrm>
            <a:off x="9443631" y="5988358"/>
            <a:ext cx="10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2800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14€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28B4158-2357-AFED-4C20-0A375B860C84}"/>
              </a:ext>
            </a:extLst>
          </p:cNvPr>
          <p:cNvSpPr txBox="1"/>
          <p:nvPr/>
        </p:nvSpPr>
        <p:spPr>
          <a:xfrm>
            <a:off x="3267194" y="3983857"/>
            <a:ext cx="2426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1400" b="1">
                <a:solidFill>
                  <a:srgbClr val="FFFF00"/>
                </a:solidFill>
              </a:rPr>
              <a:t>Solo serigrafía</a:t>
            </a:r>
          </a:p>
        </p:txBody>
      </p:sp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4EF34673-5A2C-2890-920A-D0D4C9B5C2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89" y="4350854"/>
            <a:ext cx="1387912" cy="1482311"/>
          </a:xfrm>
          <a:prstGeom prst="snip2DiagRect">
            <a:avLst>
              <a:gd name="adj1" fmla="val 0"/>
              <a:gd name="adj2" fmla="val 21255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5B37F81E-4990-0C2A-4CEF-FDF303457F25}"/>
              </a:ext>
            </a:extLst>
          </p:cNvPr>
          <p:cNvSpPr txBox="1"/>
          <p:nvPr/>
        </p:nvSpPr>
        <p:spPr>
          <a:xfrm>
            <a:off x="3948395" y="5988358"/>
            <a:ext cx="1063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B050"/>
              </a:buClr>
            </a:pPr>
            <a:r>
              <a:rPr lang="es-ES" sz="2800" b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</a:rPr>
              <a:t>5€</a:t>
            </a:r>
          </a:p>
        </p:txBody>
      </p:sp>
    </p:spTree>
    <p:extLst>
      <p:ext uri="{BB962C8B-B14F-4D97-AF65-F5344CB8AC3E}">
        <p14:creationId xmlns:p14="http://schemas.microsoft.com/office/powerpoint/2010/main" val="1379900528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ángulo 30">
            <a:extLst>
              <a:ext uri="{FF2B5EF4-FFF2-40B4-BE49-F238E27FC236}">
                <a16:creationId xmlns:a16="http://schemas.microsoft.com/office/drawing/2014/main" id="{B5420B13-15AF-BEF7-263E-A431FD85A3E1}"/>
              </a:ext>
            </a:extLst>
          </p:cNvPr>
          <p:cNvSpPr/>
          <p:nvPr/>
        </p:nvSpPr>
        <p:spPr>
          <a:xfrm>
            <a:off x="8338909" y="1912287"/>
            <a:ext cx="3150374" cy="4460804"/>
          </a:xfrm>
          <a:prstGeom prst="rect">
            <a:avLst/>
          </a:prstGeom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6520DEB-ACD2-70BB-F4EE-0EA88811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72847"/>
            <a:ext cx="8610600" cy="753531"/>
          </a:xfrm>
        </p:spPr>
        <p:txBody>
          <a:bodyPr/>
          <a:lstStyle/>
          <a:p>
            <a:r>
              <a:rPr lang="es-ES" b="1"/>
              <a:t>MARKETING mix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A1B8C7F-A28A-01D6-54C6-D4C7AF6780F1}"/>
              </a:ext>
            </a:extLst>
          </p:cNvPr>
          <p:cNvSpPr txBox="1">
            <a:spLocks/>
          </p:cNvSpPr>
          <p:nvPr/>
        </p:nvSpPr>
        <p:spPr>
          <a:xfrm>
            <a:off x="1327711" y="1436799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Estrategia de comunicación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A7E7D5-3260-D814-3A23-9564482BC248}"/>
              </a:ext>
            </a:extLst>
          </p:cNvPr>
          <p:cNvSpPr txBox="1"/>
          <p:nvPr/>
        </p:nvSpPr>
        <p:spPr>
          <a:xfrm>
            <a:off x="85839" y="1865637"/>
            <a:ext cx="33500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PUBLICIDAD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F3019A0-4465-E2B3-46C3-F6DFE1973014}"/>
              </a:ext>
            </a:extLst>
          </p:cNvPr>
          <p:cNvSpPr txBox="1"/>
          <p:nvPr/>
        </p:nvSpPr>
        <p:spPr>
          <a:xfrm>
            <a:off x="711179" y="2543450"/>
            <a:ext cx="422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Publicidad del establecimiento: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69EEC91-8F95-218C-7828-984767EFE1BE}"/>
              </a:ext>
            </a:extLst>
          </p:cNvPr>
          <p:cNvSpPr txBox="1"/>
          <p:nvPr/>
        </p:nvSpPr>
        <p:spPr>
          <a:xfrm>
            <a:off x="5180826" y="2543450"/>
            <a:ext cx="272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Cartel de la empresa</a:t>
            </a:r>
          </a:p>
        </p:txBody>
      </p:sp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7354302C-05D0-944E-672C-7D3CE7994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74" y="2139664"/>
            <a:ext cx="2328585" cy="997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487DE88-2DBE-7EBB-704D-E7D8003B88F7}"/>
              </a:ext>
            </a:extLst>
          </p:cNvPr>
          <p:cNvSpPr txBox="1"/>
          <p:nvPr/>
        </p:nvSpPr>
        <p:spPr>
          <a:xfrm>
            <a:off x="711178" y="3618447"/>
            <a:ext cx="422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Publicidad impresa: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A6F407D-687E-40DE-4469-1ACDF531A6D5}"/>
              </a:ext>
            </a:extLst>
          </p:cNvPr>
          <p:cNvSpPr txBox="1"/>
          <p:nvPr/>
        </p:nvSpPr>
        <p:spPr>
          <a:xfrm>
            <a:off x="5180826" y="3688168"/>
            <a:ext cx="3150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Folletos con información de la empresa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EE756A7-C819-3E24-8E8F-9FF33B37411B}"/>
              </a:ext>
            </a:extLst>
          </p:cNvPr>
          <p:cNvSpPr txBox="1"/>
          <p:nvPr/>
        </p:nvSpPr>
        <p:spPr>
          <a:xfrm>
            <a:off x="711178" y="4962831"/>
            <a:ext cx="4223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Publicidad online: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43122F1-0C6A-B45C-DE0C-D022DBB3E1C9}"/>
              </a:ext>
            </a:extLst>
          </p:cNvPr>
          <p:cNvSpPr txBox="1"/>
          <p:nvPr/>
        </p:nvSpPr>
        <p:spPr>
          <a:xfrm>
            <a:off x="5166971" y="4954020"/>
            <a:ext cx="3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Página web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952C7BB-F3A2-AEA4-2E6B-E3A9734BDDBB}"/>
              </a:ext>
            </a:extLst>
          </p:cNvPr>
          <p:cNvSpPr txBox="1"/>
          <p:nvPr/>
        </p:nvSpPr>
        <p:spPr>
          <a:xfrm>
            <a:off x="5166971" y="5500333"/>
            <a:ext cx="315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Redes sociales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292F62C-8E78-22BB-9897-08C854633A4B}"/>
              </a:ext>
            </a:extLst>
          </p:cNvPr>
          <p:cNvSpPr txBox="1"/>
          <p:nvPr/>
        </p:nvSpPr>
        <p:spPr>
          <a:xfrm>
            <a:off x="8854429" y="4962831"/>
            <a:ext cx="18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>
                  <a:lumMod val="75000"/>
                </a:schemeClr>
              </a:buClr>
            </a:pPr>
            <a:r>
              <a:rPr lang="es-ES" u="sng">
                <a:solidFill>
                  <a:srgbClr val="00B0F0"/>
                </a:solidFill>
              </a:rPr>
              <a:t>kmiseta4u.com </a:t>
            </a:r>
          </a:p>
        </p:txBody>
      </p:sp>
      <p:pic>
        <p:nvPicPr>
          <p:cNvPr id="19" name="Imagen 18" descr="Icono&#10;&#10;Descripción generada automáticamente con confianza media">
            <a:extLst>
              <a:ext uri="{FF2B5EF4-FFF2-40B4-BE49-F238E27FC236}">
                <a16:creationId xmlns:a16="http://schemas.microsoft.com/office/drawing/2014/main" id="{DE470CAB-93D1-7051-E0A1-B8D86A581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49054">
            <a:off x="9134204" y="3286507"/>
            <a:ext cx="1355330" cy="1355330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24733C4B-30C6-4648-2999-9AC310E003A4}"/>
              </a:ext>
            </a:extLst>
          </p:cNvPr>
          <p:cNvSpPr txBox="1"/>
          <p:nvPr/>
        </p:nvSpPr>
        <p:spPr>
          <a:xfrm>
            <a:off x="8841859" y="5698499"/>
            <a:ext cx="189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4">
                  <a:lumMod val="75000"/>
                </a:schemeClr>
              </a:buClr>
            </a:pPr>
            <a:r>
              <a:rPr lang="es-ES">
                <a:solidFill>
                  <a:srgbClr val="000000"/>
                </a:solidFill>
              </a:rPr>
              <a:t>@kmiseta4u</a:t>
            </a:r>
          </a:p>
        </p:txBody>
      </p:sp>
      <p:pic>
        <p:nvPicPr>
          <p:cNvPr id="22" name="Imagen 21" descr="Icono&#10;&#10;Descripción generada automáticamente">
            <a:extLst>
              <a:ext uri="{FF2B5EF4-FFF2-40B4-BE49-F238E27FC236}">
                <a16:creationId xmlns:a16="http://schemas.microsoft.com/office/drawing/2014/main" id="{3DA0EC7A-AE38-D9A9-0FF5-927E4868A8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27" y="5380621"/>
            <a:ext cx="317878" cy="317878"/>
          </a:xfrm>
          <a:prstGeom prst="rect">
            <a:avLst/>
          </a:prstGeom>
        </p:spPr>
      </p:pic>
      <p:pic>
        <p:nvPicPr>
          <p:cNvPr id="24" name="Imagen 23" descr="Icono&#10;&#10;Descripción generada automáticamente">
            <a:extLst>
              <a:ext uri="{FF2B5EF4-FFF2-40B4-BE49-F238E27FC236}">
                <a16:creationId xmlns:a16="http://schemas.microsoft.com/office/drawing/2014/main" id="{393C7204-C1E3-5DA3-0023-1CB331B83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833" y="5356013"/>
            <a:ext cx="359965" cy="359965"/>
          </a:xfrm>
          <a:prstGeom prst="rect">
            <a:avLst/>
          </a:prstGeom>
        </p:spPr>
      </p:pic>
      <p:pic>
        <p:nvPicPr>
          <p:cNvPr id="26" name="Imagen 25" descr="Logotipo, Icono&#10;&#10;Descripción generada automáticamente">
            <a:extLst>
              <a:ext uri="{FF2B5EF4-FFF2-40B4-BE49-F238E27FC236}">
                <a16:creationId xmlns:a16="http://schemas.microsoft.com/office/drawing/2014/main" id="{A365867D-6465-90D5-88BA-3CFB2FB298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126" y="5358758"/>
            <a:ext cx="352836" cy="352836"/>
          </a:xfrm>
          <a:prstGeom prst="rect">
            <a:avLst/>
          </a:prstGeom>
        </p:spPr>
      </p:pic>
      <p:pic>
        <p:nvPicPr>
          <p:cNvPr id="28" name="Imagen 27" descr="Icono&#10;&#10;Descripción generada automáticamente">
            <a:extLst>
              <a:ext uri="{FF2B5EF4-FFF2-40B4-BE49-F238E27FC236}">
                <a16:creationId xmlns:a16="http://schemas.microsoft.com/office/drawing/2014/main" id="{9EBC2CD7-E5CD-CBD8-3F1C-3F096E7B3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323" y="5380621"/>
            <a:ext cx="326107" cy="326107"/>
          </a:xfrm>
          <a:prstGeom prst="rect">
            <a:avLst/>
          </a:prstGeom>
        </p:spPr>
      </p:pic>
      <p:pic>
        <p:nvPicPr>
          <p:cNvPr id="30" name="Imagen 29" descr="Icono&#10;&#10;Descripción generada automáticamente">
            <a:extLst>
              <a:ext uri="{FF2B5EF4-FFF2-40B4-BE49-F238E27FC236}">
                <a16:creationId xmlns:a16="http://schemas.microsoft.com/office/drawing/2014/main" id="{62E773F5-3051-F042-1148-0EE1DC65E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290" y="5363142"/>
            <a:ext cx="352836" cy="35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28351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4B4E4F5F-922B-B079-7E9A-1D533D53B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72847"/>
            <a:ext cx="8610600" cy="753531"/>
          </a:xfrm>
        </p:spPr>
        <p:txBody>
          <a:bodyPr/>
          <a:lstStyle/>
          <a:p>
            <a:r>
              <a:rPr lang="es-ES" b="1"/>
              <a:t>MARKETING mix</a:t>
            </a: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D7E8E966-AE4C-BFA3-5410-D466E472D064}"/>
              </a:ext>
            </a:extLst>
          </p:cNvPr>
          <p:cNvSpPr txBox="1">
            <a:spLocks/>
          </p:cNvSpPr>
          <p:nvPr/>
        </p:nvSpPr>
        <p:spPr>
          <a:xfrm>
            <a:off x="1327711" y="1436799"/>
            <a:ext cx="10144654" cy="4754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s-ES" sz="2000">
                <a:solidFill>
                  <a:schemeClr val="tx1">
                    <a:lumMod val="75000"/>
                  </a:schemeClr>
                </a:solidFill>
              </a:rPr>
              <a:t>Estrategia de comunicación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4162F46-F965-34AF-CCB4-DCFCED23B9ED}"/>
              </a:ext>
            </a:extLst>
          </p:cNvPr>
          <p:cNvSpPr txBox="1"/>
          <p:nvPr/>
        </p:nvSpPr>
        <p:spPr>
          <a:xfrm>
            <a:off x="85839" y="1865637"/>
            <a:ext cx="5391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s-ES" sz="2800" b="1">
                <a:latin typeface="+mj-lt"/>
              </a:rPr>
              <a:t>RELACIONES PÚBLICAS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54C7AC8-55CD-ED37-CEA0-477A9E78BEC1}"/>
              </a:ext>
            </a:extLst>
          </p:cNvPr>
          <p:cNvSpPr txBox="1"/>
          <p:nvPr/>
        </p:nvSpPr>
        <p:spPr>
          <a:xfrm>
            <a:off x="1154525" y="2605320"/>
            <a:ext cx="602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Contacto con empresas jóvenes y colegios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BF911EE-E694-D127-8E37-C03F07107F88}"/>
              </a:ext>
            </a:extLst>
          </p:cNvPr>
          <p:cNvSpPr txBox="1"/>
          <p:nvPr/>
        </p:nvSpPr>
        <p:spPr>
          <a:xfrm>
            <a:off x="1178770" y="3663408"/>
            <a:ext cx="602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Contacto con equipos deportivos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43C777A-C69D-1441-28AC-175113683D04}"/>
              </a:ext>
            </a:extLst>
          </p:cNvPr>
          <p:cNvSpPr txBox="1"/>
          <p:nvPr/>
        </p:nvSpPr>
        <p:spPr>
          <a:xfrm>
            <a:off x="1178770" y="4852946"/>
            <a:ext cx="602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4">
                  <a:lumMod val="75000"/>
                </a:schemeClr>
              </a:buClr>
              <a:buFont typeface="Franklin Gothic Medium" panose="020B0603020102020204" pitchFamily="34" charset="0"/>
              <a:buChar char="›"/>
            </a:pPr>
            <a:r>
              <a:rPr lang="es-ES">
                <a:solidFill>
                  <a:schemeClr val="accent5">
                    <a:lumMod val="40000"/>
                    <a:lumOff val="60000"/>
                  </a:schemeClr>
                </a:solidFill>
              </a:rPr>
              <a:t>Interacción en redes sociales con clientes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F7D9FE6-1D0F-36DF-0D8A-1EF2185CF640}"/>
              </a:ext>
            </a:extLst>
          </p:cNvPr>
          <p:cNvSpPr txBox="1"/>
          <p:nvPr/>
        </p:nvSpPr>
        <p:spPr>
          <a:xfrm>
            <a:off x="6960754" y="2614654"/>
            <a:ext cx="3716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Diseño y serigrafía de uniformes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0F66449-44E9-1EF9-2649-922B9DCA92D2}"/>
              </a:ext>
            </a:extLst>
          </p:cNvPr>
          <p:cNvSpPr txBox="1"/>
          <p:nvPr/>
        </p:nvSpPr>
        <p:spPr>
          <a:xfrm>
            <a:off x="6960753" y="3686353"/>
            <a:ext cx="425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Diseño y serigrafía de equipaciones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04FF49E-8BA7-0F45-960C-E0A4685D2C01}"/>
              </a:ext>
            </a:extLst>
          </p:cNvPr>
          <p:cNvSpPr txBox="1"/>
          <p:nvPr/>
        </p:nvSpPr>
        <p:spPr>
          <a:xfrm>
            <a:off x="6960752" y="5298597"/>
            <a:ext cx="425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Retos y sorteos por redes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CD7CBB-F4DA-B953-85F4-B6D60F2405B5}"/>
              </a:ext>
            </a:extLst>
          </p:cNvPr>
          <p:cNvSpPr txBox="1"/>
          <p:nvPr/>
        </p:nvSpPr>
        <p:spPr>
          <a:xfrm>
            <a:off x="6960752" y="4871861"/>
            <a:ext cx="4252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4">
                  <a:lumMod val="75000"/>
                </a:schemeClr>
              </a:buClr>
            </a:pPr>
            <a:r>
              <a:rPr lang="es-ES"/>
              <a:t>Publicaciones por promociones</a:t>
            </a:r>
          </a:p>
        </p:txBody>
      </p:sp>
    </p:spTree>
    <p:extLst>
      <p:ext uri="{BB962C8B-B14F-4D97-AF65-F5344CB8AC3E}">
        <p14:creationId xmlns:p14="http://schemas.microsoft.com/office/powerpoint/2010/main" val="3967216065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6600" b="1"/>
              <a:t>FINANCIACIÓN E INVERSIÓN	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/>
              <a:t>Planes de financiación e inversión, balances anuales, cuenta de pérdidas y ganancias, VAN, rentabilidades y apalancamiento </a:t>
            </a:r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9324902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9084"/>
            <a:ext cx="9086850" cy="1645452"/>
          </a:xfrm>
        </p:spPr>
        <p:txBody>
          <a:bodyPr/>
          <a:lstStyle/>
          <a:p>
            <a:r>
              <a:rPr lang="es-ES"/>
              <a:t>PLAN DE INVERSIÓN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F2142E-3012-571A-E85A-59AA2456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5" y="1474132"/>
            <a:ext cx="3705564" cy="50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74724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2782" y="270350"/>
            <a:ext cx="9086850" cy="1645452"/>
          </a:xfrm>
        </p:spPr>
        <p:txBody>
          <a:bodyPr/>
          <a:lstStyle/>
          <a:p>
            <a:pPr algn="ctr"/>
            <a:r>
              <a:rPr lang="es-ES"/>
              <a:t>PLAN DE FINANCIACIÓN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886C45-4842-CDA2-CC4B-D40670BCD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839" b="1"/>
          <a:stretch/>
        </p:blipFill>
        <p:spPr>
          <a:xfrm>
            <a:off x="2495890" y="2199766"/>
            <a:ext cx="7974774" cy="33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10659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04" y="437156"/>
            <a:ext cx="9086850" cy="1645452"/>
          </a:xfrm>
        </p:spPr>
        <p:txBody>
          <a:bodyPr/>
          <a:lstStyle/>
          <a:p>
            <a:pPr algn="ctr"/>
            <a:r>
              <a:rPr lang="es-ES"/>
              <a:t>Resumen del préstamo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6DCDC6E-AE0D-A4E3-353C-AA1E3EDF0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030"/>
          <a:stretch/>
        </p:blipFill>
        <p:spPr>
          <a:xfrm>
            <a:off x="596531" y="2082608"/>
            <a:ext cx="11374933" cy="284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912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6ECDD1C7-3E51-40DC-8B85-24AA12A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926BC0C6-2E6A-4FE0-8465-4642D2406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/>
              <a:t>ANÁLISIS DEL SECTOR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 err="1"/>
              <a:t>Entorno</a:t>
            </a:r>
            <a:r>
              <a:rPr lang="en-US" sz="2000"/>
              <a:t> </a:t>
            </a:r>
            <a:r>
              <a:rPr lang="en-US" sz="2000" err="1"/>
              <a:t>genérico</a:t>
            </a:r>
            <a:r>
              <a:rPr lang="en-US" sz="2000"/>
              <a:t> y </a:t>
            </a:r>
            <a:r>
              <a:rPr lang="en-US" sz="2000" err="1"/>
              <a:t>específico</a:t>
            </a:r>
            <a:endParaRPr lang="en-US" sz="2000"/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5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43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5" y="456962"/>
            <a:ext cx="9086850" cy="1645452"/>
          </a:xfrm>
        </p:spPr>
        <p:txBody>
          <a:bodyPr/>
          <a:lstStyle/>
          <a:p>
            <a:pPr algn="ctr"/>
            <a:r>
              <a:rPr lang="es-ES"/>
              <a:t>BALANCE INICIAL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D435A5-0B06-DC83-6B1C-C920B7BA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00" y="2205605"/>
            <a:ext cx="10742213" cy="318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73391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50269"/>
            <a:ext cx="9086850" cy="1645452"/>
          </a:xfrm>
        </p:spPr>
        <p:txBody>
          <a:bodyPr/>
          <a:lstStyle/>
          <a:p>
            <a:pPr algn="ctr"/>
            <a:r>
              <a:rPr lang="es-ES"/>
              <a:t>Cuenta de resultados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48EC414-2B04-0429-F0E7-AF9491EAA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94" y="2547531"/>
            <a:ext cx="11894011" cy="211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25326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5B29D7-D729-3DB1-03EF-960440124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550269"/>
            <a:ext cx="9086850" cy="1645452"/>
          </a:xfrm>
        </p:spPr>
        <p:txBody>
          <a:bodyPr/>
          <a:lstStyle/>
          <a:p>
            <a:pPr algn="ctr"/>
            <a:r>
              <a:rPr lang="es-ES"/>
              <a:t>Van de la actividad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7307C80-1F2A-5F28-6076-AD79A7CA7F26}"/>
                  </a:ext>
                </a:extLst>
              </p:cNvPr>
              <p:cNvSpPr txBox="1"/>
              <p:nvPr/>
            </p:nvSpPr>
            <p:spPr>
              <a:xfrm>
                <a:off x="186431" y="2195721"/>
                <a:ext cx="12279295" cy="24088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7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𝑉𝐴𝑁</m:t>
                      </m:r>
                      <m:r>
                        <a:rPr lang="es-ES" sz="27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−</m:t>
                      </m:r>
                      <m:r>
                        <a:rPr lang="es-ES" sz="27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s-ES" sz="2700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den>
                      </m:f>
                      <m:r>
                        <a:rPr lang="es-ES" sz="2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+ </m:t>
                      </m:r>
                      <m:f>
                        <m:fPr>
                          <m:ctrlP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s-ES" sz="2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den>
                      </m:f>
                      <m:r>
                        <a:rPr lang="es-ES" sz="2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f>
                        <m:fPr>
                          <m:ctrlPr>
                            <a:rPr lang="es-ES" sz="2700" i="1" kern="1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1+</m:t>
                                  </m:r>
                                  <m:r>
                                    <a:rPr lang="es-ES" sz="2700" i="1" kern="1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sz="2700" i="1" kern="1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  <m:r>
                        <a:rPr lang="es-ES" sz="2700" i="1" kern="1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</m:oMath>
                  </m:oMathPara>
                </a14:m>
                <a:endParaRPr lang="es-ES" sz="2700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Bef>
                    <a:spcPts val="60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−28.000+ </m:t>
                    </m:r>
                    <m:f>
                      <m:fPr>
                        <m:ctrlP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14.474,13</m:t>
                        </m:r>
                      </m:num>
                      <m:den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1+0,08</m:t>
                        </m:r>
                      </m:den>
                    </m:f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24.587</m:t>
                        </m:r>
                      </m:num>
                      <m:den>
                        <m:sSup>
                          <m:sSupPr>
                            <m:ctrlP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1+0,08</m:t>
                                </m:r>
                              </m:e>
                            </m:d>
                          </m:e>
                          <m:sup>
                            <m: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30.907,14</m:t>
                        </m:r>
                      </m:num>
                      <m:den>
                        <m:sSup>
                          <m:sSupPr>
                            <m:ctrlP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1+0,08</m:t>
                                </m:r>
                              </m:e>
                            </m:d>
                          </m:e>
                          <m:sup>
                            <m: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43.112,49</m:t>
                        </m:r>
                      </m:num>
                      <m:den>
                        <m:sSup>
                          <m:sSupPr>
                            <m:ctrlP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1+0,08</m:t>
                                </m:r>
                              </m:e>
                            </m:d>
                          </m:e>
                          <m:sup>
                            <m: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s-ES" sz="27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60.801,29</m:t>
                        </m:r>
                      </m:num>
                      <m:den>
                        <m:sSup>
                          <m:sSupPr>
                            <m:ctrlP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sz="2700" i="1" kern="100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1+0,08</m:t>
                                </m:r>
                              </m:e>
                            </m:d>
                          </m:e>
                          <m:sup>
                            <m:r>
                              <a:rPr lang="es-ES" sz="2700" i="1" kern="100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p>
                        </m:sSup>
                      </m:den>
                    </m:f>
                    <m:r>
                      <a:rPr lang="es-ES" sz="2700" i="1" kern="10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=103.595,73€</m:t>
                    </m:r>
                  </m:oMath>
                </a14:m>
                <a:r>
                  <a:rPr lang="es-ES" sz="2700" kern="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17307C80-1F2A-5F28-6076-AD79A7CA7F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31" y="2195721"/>
                <a:ext cx="12279295" cy="24088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2051738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119BD-EAF1-92A1-876A-682EEFBC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79401"/>
            <a:ext cx="8610600" cy="1293028"/>
          </a:xfrm>
        </p:spPr>
        <p:txBody>
          <a:bodyPr/>
          <a:lstStyle/>
          <a:p>
            <a:pPr algn="ctr"/>
            <a:r>
              <a:rPr lang="es-ES"/>
              <a:t>Balance anual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DAA867F-F2D4-F5DE-97F6-7957A79E6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01255"/>
            <a:ext cx="5688563" cy="18266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57B096F-B07F-2449-0340-3B345F6F0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093" y="4622558"/>
            <a:ext cx="5875814" cy="189053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FBB6D46-12BD-E591-D9C9-FF4623680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32" y="2201255"/>
            <a:ext cx="5257657" cy="182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4075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119BD-EAF1-92A1-876A-682EEFBC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79401"/>
            <a:ext cx="8610600" cy="1293028"/>
          </a:xfrm>
        </p:spPr>
        <p:txBody>
          <a:bodyPr/>
          <a:lstStyle/>
          <a:p>
            <a:pPr algn="ctr"/>
            <a:r>
              <a:rPr lang="es-ES"/>
              <a:t>Balance anual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AB34E31-6E8A-7997-386C-0A7AFA9E4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14" y="1804877"/>
            <a:ext cx="6401774" cy="205366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F00E58B-AB15-1C6C-C45C-99709E7C8F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55"/>
          <a:stretch/>
        </p:blipFill>
        <p:spPr>
          <a:xfrm>
            <a:off x="2895114" y="4157890"/>
            <a:ext cx="6401774" cy="21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68334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119BD-EAF1-92A1-876A-682EEFBC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239237"/>
            <a:ext cx="8610600" cy="1293028"/>
          </a:xfrm>
        </p:spPr>
        <p:txBody>
          <a:bodyPr/>
          <a:lstStyle/>
          <a:p>
            <a:pPr algn="ctr"/>
            <a:r>
              <a:rPr lang="es-ES"/>
              <a:t>RENTABILIDAD ECONÓMICA, FINANCIERA Y APALANCAMIENTO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650D75-E3B6-86B3-E136-F1E7D54D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61" y="3007102"/>
            <a:ext cx="12038278" cy="14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96093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AF65D-9017-24CD-6CA8-C17A176F7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757" y="2782486"/>
            <a:ext cx="10526486" cy="1293028"/>
          </a:xfrm>
        </p:spPr>
        <p:txBody>
          <a:bodyPr/>
          <a:lstStyle/>
          <a:p>
            <a:pPr algn="ctr"/>
            <a:r>
              <a:rPr lang="es-ES" dirty="0"/>
              <a:t>Muchas gracias por su atención</a:t>
            </a:r>
          </a:p>
        </p:txBody>
      </p:sp>
    </p:spTree>
    <p:extLst>
      <p:ext uri="{BB962C8B-B14F-4D97-AF65-F5344CB8AC3E}">
        <p14:creationId xmlns:p14="http://schemas.microsoft.com/office/powerpoint/2010/main" val="242758572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44945-D187-0ACA-B85C-C8CD8C05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Entorno</a:t>
            </a:r>
            <a:r>
              <a:rPr lang="en-US"/>
              <a:t> </a:t>
            </a:r>
            <a:r>
              <a:rPr lang="en-US" err="1"/>
              <a:t>genérico</a:t>
            </a:r>
            <a:r>
              <a:rPr lang="en-US"/>
              <a:t>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5BE83-846D-0AE7-3576-2DA00D05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678" y="2194557"/>
            <a:ext cx="3113843" cy="21111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b="1"/>
              <a:t>Factores económicos</a:t>
            </a:r>
          </a:p>
          <a:p>
            <a:pPr marL="0" indent="0">
              <a:buNone/>
            </a:pPr>
            <a:r>
              <a:rPr lang="es-ES"/>
              <a:t>- Economía española creciente</a:t>
            </a:r>
          </a:p>
          <a:p>
            <a:pPr marL="0" indent="0">
              <a:buNone/>
            </a:pPr>
            <a:r>
              <a:rPr lang="es-ES"/>
              <a:t>- La industria ocupa un 20% del PIB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8AB4C5-AA12-1C05-F420-F21A269C82DB}"/>
              </a:ext>
            </a:extLst>
          </p:cNvPr>
          <p:cNvSpPr txBox="1">
            <a:spLocks/>
          </p:cNvSpPr>
          <p:nvPr/>
        </p:nvSpPr>
        <p:spPr>
          <a:xfrm>
            <a:off x="6235073" y="2194556"/>
            <a:ext cx="4322090" cy="211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/>
              <a:t>Factores políticos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Diferentes leyes y normativas a nivel provincial, autonómico y nacional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BE5F8FF-DDEE-037F-AB0A-516F0EE051F1}"/>
              </a:ext>
            </a:extLst>
          </p:cNvPr>
          <p:cNvSpPr txBox="1">
            <a:spLocks/>
          </p:cNvSpPr>
          <p:nvPr/>
        </p:nvSpPr>
        <p:spPr>
          <a:xfrm>
            <a:off x="1338677" y="4442824"/>
            <a:ext cx="4129250" cy="1921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/>
              <a:t>Factores sociológicos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</a:t>
            </a:r>
            <a:r>
              <a:rPr lang="es-ES" b="1"/>
              <a:t> </a:t>
            </a:r>
            <a:r>
              <a:rPr lang="es-ES"/>
              <a:t>El comercio local es muy importante en Cuenca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Auge de las PYMES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1908B2F-84A9-8AA2-5B1F-755829F633A9}"/>
              </a:ext>
            </a:extLst>
          </p:cNvPr>
          <p:cNvSpPr txBox="1">
            <a:spLocks/>
          </p:cNvSpPr>
          <p:nvPr/>
        </p:nvSpPr>
        <p:spPr>
          <a:xfrm>
            <a:off x="6235073" y="4347783"/>
            <a:ext cx="4469872" cy="2111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/>
              <a:t>Factores tecnológicos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Ciudad bien comunicada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Buena conectividad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Desarrollo superior al de las inmediaciones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294940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44945-D187-0ACA-B85C-C8CD8C05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843801"/>
            <a:ext cx="8610600" cy="1293028"/>
          </a:xfrm>
        </p:spPr>
        <p:txBody>
          <a:bodyPr>
            <a:normAutofit/>
          </a:bodyPr>
          <a:lstStyle/>
          <a:p>
            <a:r>
              <a:rPr lang="en-US" err="1"/>
              <a:t>Entorno</a:t>
            </a:r>
            <a:r>
              <a:rPr lang="en-US"/>
              <a:t> </a:t>
            </a:r>
            <a:r>
              <a:rPr lang="en-US" err="1"/>
              <a:t>específico</a:t>
            </a:r>
            <a:br>
              <a:rPr lang="en-US"/>
            </a:br>
            <a:r>
              <a:rPr lang="en-US" sz="1600" cap="none" err="1">
                <a:latin typeface="+mn-lt"/>
                <a:ea typeface="+mn-ea"/>
                <a:cs typeface="+mn-cs"/>
              </a:rPr>
              <a:t>Según</a:t>
            </a:r>
            <a:r>
              <a:rPr lang="en-US" sz="1600" cap="none">
                <a:latin typeface="+mn-lt"/>
                <a:ea typeface="+mn-ea"/>
                <a:cs typeface="+mn-cs"/>
              </a:rPr>
              <a:t> las </a:t>
            </a:r>
            <a:r>
              <a:rPr lang="en-US" sz="1600" cap="none" err="1">
                <a:latin typeface="+mn-lt"/>
                <a:ea typeface="+mn-ea"/>
                <a:cs typeface="+mn-cs"/>
              </a:rPr>
              <a:t>fuerzas</a:t>
            </a:r>
            <a:r>
              <a:rPr lang="en-US" sz="1600" cap="none">
                <a:latin typeface="+mn-lt"/>
                <a:ea typeface="+mn-ea"/>
                <a:cs typeface="+mn-cs"/>
              </a:rPr>
              <a:t> De Porter</a:t>
            </a:r>
            <a:endParaRPr 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D5BE83-846D-0AE7-3576-2DA00D051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8677" y="2296156"/>
            <a:ext cx="3713613" cy="14076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/>
              <a:t>Barreras de entrada</a:t>
            </a:r>
          </a:p>
          <a:p>
            <a:pPr marL="0" indent="0">
              <a:buNone/>
            </a:pPr>
            <a:r>
              <a:rPr lang="es-ES"/>
              <a:t>- Muy escasas</a:t>
            </a:r>
          </a:p>
          <a:p>
            <a:pPr marL="0" indent="0">
              <a:buNone/>
            </a:pPr>
            <a:r>
              <a:rPr lang="es-ES"/>
              <a:t>- Solo se necesita la maquinaria y un local</a:t>
            </a:r>
          </a:p>
          <a:p>
            <a:pPr marL="0" indent="0">
              <a:buNone/>
            </a:pPr>
            <a:endParaRPr lang="es-ES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FE8AB4C5-AA12-1C05-F420-F21A269C82DB}"/>
              </a:ext>
            </a:extLst>
          </p:cNvPr>
          <p:cNvSpPr txBox="1">
            <a:spLocks/>
          </p:cNvSpPr>
          <p:nvPr/>
        </p:nvSpPr>
        <p:spPr>
          <a:xfrm>
            <a:off x="5860999" y="2249378"/>
            <a:ext cx="3878746" cy="17955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/>
              <a:t>Competidores</a:t>
            </a:r>
          </a:p>
          <a:p>
            <a:pPr marL="0" indent="0">
              <a:buNone/>
            </a:pPr>
            <a:r>
              <a:rPr lang="es-ES" i="1"/>
              <a:t>- </a:t>
            </a:r>
            <a:r>
              <a:rPr lang="es-ES"/>
              <a:t>Gran</a:t>
            </a:r>
            <a:r>
              <a:rPr lang="es-ES" i="1"/>
              <a:t> </a:t>
            </a:r>
            <a:r>
              <a:rPr lang="es-ES"/>
              <a:t>competencia a nivel local, menor a nivel nacional (demanda)</a:t>
            </a:r>
            <a:endParaRPr lang="es-ES" b="1"/>
          </a:p>
          <a:p>
            <a:pPr marL="0" indent="0">
              <a:buFont typeface="Arial" panose="020B0604020202020204" pitchFamily="34" charset="0"/>
              <a:buNone/>
            </a:pPr>
            <a:r>
              <a:rPr lang="es-ES"/>
              <a:t>- Destacan </a:t>
            </a:r>
            <a:r>
              <a:rPr lang="es-ES" i="1"/>
              <a:t>Grupo </a:t>
            </a:r>
            <a:r>
              <a:rPr lang="es-ES" i="1" err="1"/>
              <a:t>Logura</a:t>
            </a:r>
            <a:r>
              <a:rPr lang="es-ES"/>
              <a:t> y </a:t>
            </a:r>
            <a:r>
              <a:rPr lang="es-ES" i="1"/>
              <a:t>Serigrafía Cinco Sport </a:t>
            </a:r>
            <a:r>
              <a:rPr lang="es-ES"/>
              <a:t>(local)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CBE5F8FF-DDEE-037F-AB0A-516F0EE051F1}"/>
              </a:ext>
            </a:extLst>
          </p:cNvPr>
          <p:cNvSpPr txBox="1">
            <a:spLocks/>
          </p:cNvSpPr>
          <p:nvPr/>
        </p:nvSpPr>
        <p:spPr>
          <a:xfrm>
            <a:off x="1338677" y="4286337"/>
            <a:ext cx="4129250" cy="1921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/>
              <a:t>Clientes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/>
              <a:t>-</a:t>
            </a:r>
            <a:r>
              <a:rPr lang="es-ES" sz="2000" b="1"/>
              <a:t> </a:t>
            </a:r>
            <a:r>
              <a:rPr lang="es-ES" sz="2000"/>
              <a:t>Gran competencia a nivel local y en fechas marcadas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/>
              <a:t>- Muy relevante la imagen de la empresa en la zona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11908B2F-84A9-8AA2-5B1F-755829F633A9}"/>
              </a:ext>
            </a:extLst>
          </p:cNvPr>
          <p:cNvSpPr txBox="1">
            <a:spLocks/>
          </p:cNvSpPr>
          <p:nvPr/>
        </p:nvSpPr>
        <p:spPr>
          <a:xfrm>
            <a:off x="5860999" y="4568575"/>
            <a:ext cx="3130601" cy="16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/>
              <a:t>Proveedores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/>
              <a:t>- Oferta amplia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/>
              <a:t>- Poca </a:t>
            </a:r>
            <a:r>
              <a:rPr lang="es-ES" sz="2000" err="1"/>
              <a:t>compentencia</a:t>
            </a:r>
            <a:endParaRPr lang="es-ES" sz="2000"/>
          </a:p>
          <a:p>
            <a:pPr marL="0" indent="0">
              <a:buFont typeface="Arial" panose="020B0604020202020204" pitchFamily="34" charset="0"/>
              <a:buNone/>
            </a:pPr>
            <a:endParaRPr lang="es-ES" sz="200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7063381-617E-C6AA-5F55-81569CF1B030}"/>
              </a:ext>
            </a:extLst>
          </p:cNvPr>
          <p:cNvSpPr txBox="1">
            <a:spLocks/>
          </p:cNvSpPr>
          <p:nvPr/>
        </p:nvSpPr>
        <p:spPr>
          <a:xfrm>
            <a:off x="9189654" y="4574906"/>
            <a:ext cx="2908927" cy="1632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/>
              <a:t>Sustitutivos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/>
              <a:t>- Prácticamente nulos</a:t>
            </a:r>
          </a:p>
        </p:txBody>
      </p:sp>
    </p:spTree>
    <p:extLst>
      <p:ext uri="{BB962C8B-B14F-4D97-AF65-F5344CB8AC3E}">
        <p14:creationId xmlns:p14="http://schemas.microsoft.com/office/powerpoint/2010/main" val="11522073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CDD1C7-3E51-40DC-8B85-24AA12A3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BC0C6-2E6A-4FE0-8465-4642D2406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2FE16-515E-0BA6-D503-EC9C3326B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/>
              <a:t>Definición de la empresa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879947B-F69B-D2EF-62EF-A7035B129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5200" y="965200"/>
            <a:ext cx="3367361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000"/>
              <a:t>Forma jurídica, objetivo y estrategia corporativa y competitiva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CE42A09-4F29-4DF7-BE2A-F91C882A2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562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B44945-D187-0ACA-B85C-C8CD8C053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9564" y="843801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Forma </a:t>
            </a:r>
            <a:r>
              <a:rPr lang="en-US" err="1"/>
              <a:t>jurídica</a:t>
            </a:r>
            <a:br>
              <a:rPr lang="en-US"/>
            </a:br>
            <a:r>
              <a:rPr lang="en-US" sz="1600" cap="none">
                <a:latin typeface="+mn-lt"/>
                <a:ea typeface="+mn-ea"/>
                <a:cs typeface="+mn-cs"/>
              </a:rPr>
              <a:t>Sociedad de </a:t>
            </a:r>
            <a:r>
              <a:rPr lang="en-US" sz="1600" cap="none" err="1">
                <a:latin typeface="+mn-lt"/>
                <a:ea typeface="+mn-ea"/>
                <a:cs typeface="+mn-cs"/>
              </a:rPr>
              <a:t>Responsabilidad</a:t>
            </a:r>
            <a:r>
              <a:rPr lang="en-US" sz="1600" cap="none">
                <a:latin typeface="+mn-lt"/>
                <a:ea typeface="+mn-ea"/>
                <a:cs typeface="+mn-cs"/>
              </a:rPr>
              <a:t> </a:t>
            </a:r>
            <a:r>
              <a:rPr lang="en-US" sz="1600" cap="none" err="1">
                <a:latin typeface="+mn-lt"/>
                <a:ea typeface="+mn-ea"/>
                <a:cs typeface="+mn-cs"/>
              </a:rPr>
              <a:t>Limitada</a:t>
            </a:r>
            <a:endParaRPr lang="en-US" sz="1600">
              <a:latin typeface="+mn-lt"/>
              <a:ea typeface="+mn-ea"/>
              <a:cs typeface="+mn-cs"/>
            </a:endParaRP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53401DA6-2701-83B8-74FB-8E9E26AEA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836" y="2042160"/>
            <a:ext cx="11208328" cy="4456611"/>
          </a:xfrm>
        </p:spPr>
        <p:txBody>
          <a:bodyPr>
            <a:normAutofit lnSpcReduction="10000"/>
          </a:bodyPr>
          <a:lstStyle/>
          <a:p>
            <a:r>
              <a:rPr lang="es-ES" u="sng"/>
              <a:t>Ámbito</a:t>
            </a:r>
            <a:r>
              <a:rPr lang="es-ES"/>
              <a:t>: empresa social ya que cuenta con 4 socios</a:t>
            </a:r>
          </a:p>
          <a:p>
            <a:r>
              <a:rPr lang="es-ES" u="sng"/>
              <a:t>Sociedad capital</a:t>
            </a:r>
          </a:p>
          <a:p>
            <a:r>
              <a:rPr lang="es-ES" u="sng"/>
              <a:t>Dividido en participaciones iguales</a:t>
            </a:r>
          </a:p>
          <a:p>
            <a:r>
              <a:rPr lang="es-ES" u="sng"/>
              <a:t>Aportación económica inicial</a:t>
            </a:r>
            <a:r>
              <a:rPr lang="es-ES"/>
              <a:t>: No se compromete el patrimonio personal y se responden a las deudas únicamente con el capital social</a:t>
            </a:r>
          </a:p>
          <a:p>
            <a:pPr lvl="1"/>
            <a:r>
              <a:rPr lang="es-ES"/>
              <a:t>Socios -&gt; 3.250€</a:t>
            </a:r>
          </a:p>
          <a:p>
            <a:pPr lvl="1"/>
            <a:r>
              <a:rPr lang="es-ES"/>
              <a:t>Préstamo -&gt; 15.000€</a:t>
            </a:r>
          </a:p>
          <a:p>
            <a:r>
              <a:rPr lang="es-ES" u="sng"/>
              <a:t>Facilidad para acceder a financiación bancaria</a:t>
            </a:r>
            <a:r>
              <a:rPr lang="es-ES"/>
              <a:t> frente a autónomos y otras sociedades colectivas</a:t>
            </a:r>
          </a:p>
          <a:p>
            <a:r>
              <a:rPr lang="es-ES" u="sng"/>
              <a:t>Tributan por el Impuesto de Sociedades</a:t>
            </a:r>
            <a:r>
              <a:rPr lang="es-ES"/>
              <a:t>: no se paga más por un mayor beneficio</a:t>
            </a:r>
          </a:p>
          <a:p>
            <a:r>
              <a:rPr lang="es-ES" u="sng"/>
              <a:t>Obligaciones</a:t>
            </a:r>
            <a:r>
              <a:rPr lang="es-ES"/>
              <a:t>: declaraciones de IVA, Impuesto de Sociedades y pago del IAE (Impuesto sobre Actividades Económicas)</a:t>
            </a:r>
            <a:endParaRPr lang="es-ES" u="sng"/>
          </a:p>
        </p:txBody>
      </p:sp>
    </p:spTree>
    <p:extLst>
      <p:ext uri="{BB962C8B-B14F-4D97-AF65-F5344CB8AC3E}">
        <p14:creationId xmlns:p14="http://schemas.microsoft.com/office/powerpoint/2010/main" val="191764630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E84AB1-A83C-F88E-A94E-CA55B907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ObjetivoS</a:t>
            </a:r>
            <a:r>
              <a:rPr lang="es-ES"/>
              <a:t> de la empresa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BD02EC-CE4A-44B1-A171-427E266C88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2194560"/>
            <a:ext cx="11255829" cy="4293326"/>
          </a:xfrm>
        </p:spPr>
        <p:txBody>
          <a:bodyPr>
            <a:normAutofit/>
          </a:bodyPr>
          <a:lstStyle/>
          <a:p>
            <a:r>
              <a:rPr lang="es-ES" u="sng"/>
              <a:t>OBJETIVO PRINCIPAL</a:t>
            </a:r>
            <a:r>
              <a:rPr lang="es-ES"/>
              <a:t>: maximizar el valor de la empresa</a:t>
            </a:r>
          </a:p>
          <a:p>
            <a:r>
              <a:rPr lang="es-ES" u="sng"/>
              <a:t>Crecimiento dentro de la ciudad</a:t>
            </a:r>
            <a:r>
              <a:rPr lang="es-ES"/>
              <a:t>: se pretende ganar la confianza de los clientes y aumentar el prestigio local para que la tienda sea referencia en Cuenca</a:t>
            </a:r>
          </a:p>
          <a:p>
            <a:r>
              <a:rPr lang="es-ES" u="sng"/>
              <a:t>Mejora de la presencia en línea</a:t>
            </a:r>
            <a:r>
              <a:rPr lang="es-ES"/>
              <a:t>: apuesta fuerte en el marketing digital y evolución hacia un mercado online por medio de una página web (realizar y gestionar pedidos)</a:t>
            </a:r>
          </a:p>
          <a:p>
            <a:r>
              <a:rPr lang="es-ES" u="sng"/>
              <a:t>Incrementar la calidad de los productos</a:t>
            </a:r>
            <a:r>
              <a:rPr lang="es-ES"/>
              <a:t>: asegurar la calidad de los productos para que los clientes estén satisfechos y sigan recomendando la tienda</a:t>
            </a:r>
          </a:p>
          <a:p>
            <a:r>
              <a:rPr lang="es-ES" u="sng"/>
              <a:t>Ampliación de la gama de productos</a:t>
            </a:r>
            <a:r>
              <a:rPr lang="es-ES"/>
              <a:t>: inicialmente el enfoque está en camisetas y sudaderas, pero se plantea la expansión hacia objetos como gorras, pantalones, tazas, etc.</a:t>
            </a:r>
          </a:p>
        </p:txBody>
      </p:sp>
    </p:spTree>
    <p:extLst>
      <p:ext uri="{BB962C8B-B14F-4D97-AF65-F5344CB8AC3E}">
        <p14:creationId xmlns:p14="http://schemas.microsoft.com/office/powerpoint/2010/main" val="176384087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stela de condensación">
  <a:themeElements>
    <a:clrScheme name="Escala de grise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stela de condensación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tela de condensación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0</TotalTime>
  <Words>1187</Words>
  <Application>Microsoft Office PowerPoint</Application>
  <PresentationFormat>Panorámica</PresentationFormat>
  <Paragraphs>281</Paragraphs>
  <Slides>46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52" baseType="lpstr">
      <vt:lpstr>Arial</vt:lpstr>
      <vt:lpstr>Calibri</vt:lpstr>
      <vt:lpstr>Cambria Math</vt:lpstr>
      <vt:lpstr>Century Gothic</vt:lpstr>
      <vt:lpstr>Franklin Gothic Medium</vt:lpstr>
      <vt:lpstr>Estela de condensación</vt:lpstr>
      <vt:lpstr>KMISETA 4U</vt:lpstr>
      <vt:lpstr>ÍNDICE DE CONTENIDOS</vt:lpstr>
      <vt:lpstr>Inventar una empresa</vt:lpstr>
      <vt:lpstr>ANÁLISIS DEL SECTOR</vt:lpstr>
      <vt:lpstr>Entorno genérico </vt:lpstr>
      <vt:lpstr>Entorno específico Según las fuerzas De Porter</vt:lpstr>
      <vt:lpstr>Definición de la empresa</vt:lpstr>
      <vt:lpstr>Forma jurídica Sociedad de Responsabilidad Limitada</vt:lpstr>
      <vt:lpstr>ObjetivoS de la empresa</vt:lpstr>
      <vt:lpstr>Estrategias</vt:lpstr>
      <vt:lpstr>PROCESO DE PRODUCCIÓN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 DE PRODUCCIÓN </vt:lpstr>
      <vt:lpstr> 4. Sistema de producción</vt:lpstr>
      <vt:lpstr>Costes fijos</vt:lpstr>
      <vt:lpstr>Resumen del préstamo</vt:lpstr>
      <vt:lpstr>Previsión de ventas </vt:lpstr>
      <vt:lpstr>Costes variables</vt:lpstr>
      <vt:lpstr>INGRESOS Y COSTES TOTALES</vt:lpstr>
      <vt:lpstr>PUNTO DE EQUILIBRIO Y APALANCAMIENTO OPERATIVO (1ER AÑO)</vt:lpstr>
      <vt:lpstr>Punto de equilibrio y apalancamiento operativo (5 años)</vt:lpstr>
      <vt:lpstr>PLAN DE MARKETING </vt:lpstr>
      <vt:lpstr>Marketing estratégico</vt:lpstr>
      <vt:lpstr>Presentación de PowerPoint</vt:lpstr>
      <vt:lpstr>MARKETING ESTRATÉGICO</vt:lpstr>
      <vt:lpstr>MARKETING MIX</vt:lpstr>
      <vt:lpstr>MARKETING MIX</vt:lpstr>
      <vt:lpstr>MARKETING mix</vt:lpstr>
      <vt:lpstr>MARKETING mix</vt:lpstr>
      <vt:lpstr>MARKETING mix</vt:lpstr>
      <vt:lpstr>FINANCIACIÓN E INVERSIÓN </vt:lpstr>
      <vt:lpstr>PLAN DE INVERSIÓN</vt:lpstr>
      <vt:lpstr>PLAN DE FINANCIACIÓN</vt:lpstr>
      <vt:lpstr>Resumen del préstamo</vt:lpstr>
      <vt:lpstr>BALANCE INICIAL</vt:lpstr>
      <vt:lpstr>Cuenta de resultados</vt:lpstr>
      <vt:lpstr>Van de la actividad</vt:lpstr>
      <vt:lpstr>Balance anual</vt:lpstr>
      <vt:lpstr>Balance anual</vt:lpstr>
      <vt:lpstr>RENTABILIDAD ECONÓMICA, FINANCIERA Y APALANCAMIENTO</vt:lpstr>
      <vt:lpstr>Muchas 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KMISETA 4U</dc:title>
  <dc:creator>Pablo Amor</dc:creator>
  <cp:lastModifiedBy>Miguel Fidalgo García</cp:lastModifiedBy>
  <cp:revision>1</cp:revision>
  <dcterms:created xsi:type="dcterms:W3CDTF">2023-11-20T13:02:38Z</dcterms:created>
  <dcterms:modified xsi:type="dcterms:W3CDTF">2023-11-21T19:44:43Z</dcterms:modified>
</cp:coreProperties>
</file>